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4958">
          <p15:clr>
            <a:srgbClr val="A4A3A4"/>
          </p15:clr>
        </p15:guide>
        <p15:guide id="3" pos="10265">
          <p15:clr>
            <a:srgbClr val="A4A3A4"/>
          </p15:clr>
        </p15:guide>
        <p15:guide id="4" pos="128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48B"/>
    <a:srgbClr val="172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774" y="102"/>
      </p:cViewPr>
      <p:guideLst>
        <p:guide orient="horz" pos="4320"/>
        <p:guide pos="4958"/>
        <p:guide pos="10265"/>
        <p:guide pos="128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8070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234869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pic" sz="quarter" idx="13"/>
          </p:nvPr>
        </p:nvSpPr>
        <p:spPr>
          <a:xfrm>
            <a:off x="2729680" y="4353000"/>
            <a:ext cx="3883305" cy="2892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pic" sz="quarter" idx="14"/>
          </p:nvPr>
        </p:nvSpPr>
        <p:spPr>
          <a:xfrm>
            <a:off x="2729680" y="8936574"/>
            <a:ext cx="3883305" cy="2892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23366379" y="301937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2D8E8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3330644" y="257829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138" name="Group 138"/>
          <p:cNvGrpSpPr/>
          <p:nvPr/>
        </p:nvGrpSpPr>
        <p:grpSpPr>
          <a:xfrm>
            <a:off x="23260767" y="13084821"/>
            <a:ext cx="780333" cy="343577"/>
            <a:chOff x="0" y="0"/>
            <a:chExt cx="780332" cy="343576"/>
          </a:xfrm>
        </p:grpSpPr>
        <p:sp>
          <p:nvSpPr>
            <p:cNvPr id="135" name="Shape 135">
              <a:hlinkClick r:id="" action="ppaction://hlinkshowjump?jump=nextslide"/>
            </p:cNvPr>
            <p:cNvSpPr/>
            <p:nvPr/>
          </p:nvSpPr>
          <p:spPr>
            <a:xfrm>
              <a:off x="528748" y="0"/>
              <a:ext cx="251585" cy="343577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36" name="Shape 136">
              <a:hlinkClick r:id="" action="ppaction://hlinkshowjump?jump=previousslide"/>
            </p:cNvPr>
            <p:cNvSpPr/>
            <p:nvPr/>
          </p:nvSpPr>
          <p:spPr>
            <a:xfrm rot="10800000">
              <a:off x="-1" y="-1"/>
              <a:ext cx="251585" cy="343578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 flipV="1">
              <a:off x="385364" y="0"/>
              <a:ext cx="1" cy="343577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39" name="Shape 139"/>
          <p:cNvSpPr>
            <a:spLocks noGrp="1"/>
          </p:cNvSpPr>
          <p:nvPr>
            <p:ph type="pic" sz="half" idx="13"/>
          </p:nvPr>
        </p:nvSpPr>
        <p:spPr>
          <a:xfrm>
            <a:off x="-594168" y="5714817"/>
            <a:ext cx="25572337" cy="37303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17088524" y="13028179"/>
            <a:ext cx="5996537" cy="40769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indent="4572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indent="9144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indent="13716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indent="18288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3366379" y="301937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2D8E8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23330644" y="257829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153" name="Group 153"/>
          <p:cNvGrpSpPr/>
          <p:nvPr/>
        </p:nvGrpSpPr>
        <p:grpSpPr>
          <a:xfrm>
            <a:off x="23260767" y="13084821"/>
            <a:ext cx="780333" cy="343577"/>
            <a:chOff x="0" y="0"/>
            <a:chExt cx="780332" cy="343576"/>
          </a:xfrm>
        </p:grpSpPr>
        <p:sp>
          <p:nvSpPr>
            <p:cNvPr id="150" name="Shape 150">
              <a:hlinkClick r:id="" action="ppaction://hlinkshowjump?jump=nextslide"/>
            </p:cNvPr>
            <p:cNvSpPr/>
            <p:nvPr/>
          </p:nvSpPr>
          <p:spPr>
            <a:xfrm>
              <a:off x="528748" y="0"/>
              <a:ext cx="251585" cy="343577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51" name="Shape 151">
              <a:hlinkClick r:id="" action="ppaction://hlinkshowjump?jump=previousslide"/>
            </p:cNvPr>
            <p:cNvSpPr/>
            <p:nvPr/>
          </p:nvSpPr>
          <p:spPr>
            <a:xfrm rot="10800000">
              <a:off x="-1" y="-1"/>
              <a:ext cx="251585" cy="343578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 flipV="1">
              <a:off x="385364" y="0"/>
              <a:ext cx="1" cy="343577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54" name="Shape 154"/>
          <p:cNvSpPr>
            <a:spLocks noGrp="1"/>
          </p:cNvSpPr>
          <p:nvPr>
            <p:ph type="pic" sz="quarter" idx="13"/>
          </p:nvPr>
        </p:nvSpPr>
        <p:spPr>
          <a:xfrm>
            <a:off x="-40641" y="4399279"/>
            <a:ext cx="6583682" cy="70002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17088524" y="13028179"/>
            <a:ext cx="5996537" cy="40769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indent="4572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indent="9144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indent="13716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indent="18288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pic" idx="13"/>
          </p:nvPr>
        </p:nvSpPr>
        <p:spPr>
          <a:xfrm>
            <a:off x="0" y="0"/>
            <a:ext cx="24383999" cy="137507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11785600" y="12119610"/>
            <a:ext cx="5689600" cy="449580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828800">
              <a:defRPr sz="18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23366379" y="301937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2D8E8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23330644" y="257829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176" name="Group 176"/>
          <p:cNvGrpSpPr/>
          <p:nvPr/>
        </p:nvGrpSpPr>
        <p:grpSpPr>
          <a:xfrm>
            <a:off x="23260767" y="13084821"/>
            <a:ext cx="780333" cy="343577"/>
            <a:chOff x="0" y="0"/>
            <a:chExt cx="780332" cy="343576"/>
          </a:xfrm>
        </p:grpSpPr>
        <p:sp>
          <p:nvSpPr>
            <p:cNvPr id="173" name="Shape 173">
              <a:hlinkClick r:id="" action="ppaction://hlinkshowjump?jump=nextslide"/>
            </p:cNvPr>
            <p:cNvSpPr/>
            <p:nvPr/>
          </p:nvSpPr>
          <p:spPr>
            <a:xfrm>
              <a:off x="528748" y="0"/>
              <a:ext cx="251585" cy="343577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74" name="Shape 174">
              <a:hlinkClick r:id="" action="ppaction://hlinkshowjump?jump=previousslide"/>
            </p:cNvPr>
            <p:cNvSpPr/>
            <p:nvPr/>
          </p:nvSpPr>
          <p:spPr>
            <a:xfrm rot="10800000">
              <a:off x="-1" y="-1"/>
              <a:ext cx="251585" cy="343578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 flipV="1">
              <a:off x="385364" y="0"/>
              <a:ext cx="1" cy="343577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77" name="Shape 177"/>
          <p:cNvSpPr>
            <a:spLocks noGrp="1"/>
          </p:cNvSpPr>
          <p:nvPr>
            <p:ph type="pic" sz="half" idx="13"/>
          </p:nvPr>
        </p:nvSpPr>
        <p:spPr>
          <a:xfrm>
            <a:off x="4958079" y="3495040"/>
            <a:ext cx="7233921" cy="102412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17088524" y="13028179"/>
            <a:ext cx="5996537" cy="40769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indent="4572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indent="9144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indent="13716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indent="18288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er Profil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23366379" y="301937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2D8E8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23330644" y="257829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191" name="Group 191"/>
          <p:cNvGrpSpPr/>
          <p:nvPr/>
        </p:nvGrpSpPr>
        <p:grpSpPr>
          <a:xfrm>
            <a:off x="23260767" y="13084821"/>
            <a:ext cx="780333" cy="343577"/>
            <a:chOff x="0" y="0"/>
            <a:chExt cx="780332" cy="343576"/>
          </a:xfrm>
        </p:grpSpPr>
        <p:sp>
          <p:nvSpPr>
            <p:cNvPr id="188" name="Shape 188">
              <a:hlinkClick r:id="" action="ppaction://hlinkshowjump?jump=nextslide"/>
            </p:cNvPr>
            <p:cNvSpPr/>
            <p:nvPr/>
          </p:nvSpPr>
          <p:spPr>
            <a:xfrm>
              <a:off x="528748" y="0"/>
              <a:ext cx="251585" cy="343577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89" name="Shape 189">
              <a:hlinkClick r:id="" action="ppaction://hlinkshowjump?jump=previousslide"/>
            </p:cNvPr>
            <p:cNvSpPr/>
            <p:nvPr/>
          </p:nvSpPr>
          <p:spPr>
            <a:xfrm rot="10800000">
              <a:off x="-1" y="-1"/>
              <a:ext cx="251585" cy="343578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385364" y="0"/>
              <a:ext cx="1" cy="343577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92" name="Shape 192"/>
          <p:cNvSpPr>
            <a:spLocks noGrp="1"/>
          </p:cNvSpPr>
          <p:nvPr>
            <p:ph type="pic" sz="quarter" idx="13"/>
          </p:nvPr>
        </p:nvSpPr>
        <p:spPr>
          <a:xfrm>
            <a:off x="2461298" y="4005071"/>
            <a:ext cx="2941243" cy="60716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pic" sz="quarter" idx="14"/>
          </p:nvPr>
        </p:nvSpPr>
        <p:spPr>
          <a:xfrm>
            <a:off x="9370372" y="4005071"/>
            <a:ext cx="2941243" cy="60716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pic" sz="quarter" idx="15"/>
          </p:nvPr>
        </p:nvSpPr>
        <p:spPr>
          <a:xfrm>
            <a:off x="16279446" y="4005071"/>
            <a:ext cx="2941243" cy="60716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xfrm>
            <a:off x="17088524" y="13028179"/>
            <a:ext cx="5996537" cy="40769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indent="4572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indent="9144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indent="13716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indent="18288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en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23366379" y="301937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2D8E8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3330644" y="257829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208" name="Group 208"/>
          <p:cNvGrpSpPr/>
          <p:nvPr/>
        </p:nvGrpSpPr>
        <p:grpSpPr>
          <a:xfrm>
            <a:off x="23260767" y="13084821"/>
            <a:ext cx="780333" cy="343577"/>
            <a:chOff x="0" y="0"/>
            <a:chExt cx="780332" cy="343576"/>
          </a:xfrm>
        </p:grpSpPr>
        <p:sp>
          <p:nvSpPr>
            <p:cNvPr id="205" name="Shape 205">
              <a:hlinkClick r:id="" action="ppaction://hlinkshowjump?jump=nextslide"/>
            </p:cNvPr>
            <p:cNvSpPr/>
            <p:nvPr/>
          </p:nvSpPr>
          <p:spPr>
            <a:xfrm>
              <a:off x="528748" y="0"/>
              <a:ext cx="251585" cy="343577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06" name="Shape 206">
              <a:hlinkClick r:id="" action="ppaction://hlinkshowjump?jump=previousslide"/>
            </p:cNvPr>
            <p:cNvSpPr/>
            <p:nvPr/>
          </p:nvSpPr>
          <p:spPr>
            <a:xfrm rot="10800000">
              <a:off x="-1" y="-1"/>
              <a:ext cx="251585" cy="343578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 flipV="1">
              <a:off x="385364" y="0"/>
              <a:ext cx="1" cy="343577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09" name="Shape 209"/>
          <p:cNvSpPr>
            <a:spLocks noGrp="1"/>
          </p:cNvSpPr>
          <p:nvPr>
            <p:ph type="pic" sz="quarter" idx="13"/>
          </p:nvPr>
        </p:nvSpPr>
        <p:spPr>
          <a:xfrm>
            <a:off x="-37708" y="3409710"/>
            <a:ext cx="11104776" cy="52226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17088524" y="13028179"/>
            <a:ext cx="5996537" cy="40769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indent="4572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indent="9144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indent="13716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indent="18288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 Esta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23366379" y="301937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2D8E8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23330644" y="257829"/>
            <a:ext cx="712821" cy="574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5" y="0"/>
                </a:moveTo>
                <a:lnTo>
                  <a:pt x="21600" y="0"/>
                </a:lnTo>
                <a:lnTo>
                  <a:pt x="21600" y="14615"/>
                </a:lnTo>
                <a:cubicBezTo>
                  <a:pt x="21600" y="18473"/>
                  <a:pt x="19081" y="21600"/>
                  <a:pt x="15975" y="21600"/>
                </a:cubicBezTo>
                <a:lnTo>
                  <a:pt x="0" y="21600"/>
                </a:lnTo>
                <a:lnTo>
                  <a:pt x="0" y="6985"/>
                </a:lnTo>
                <a:cubicBezTo>
                  <a:pt x="0" y="3127"/>
                  <a:pt x="2519" y="0"/>
                  <a:pt x="5625" y="0"/>
                </a:cubicBezTo>
                <a:close/>
              </a:path>
            </a:pathLst>
          </a:cu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223" name="Group 223"/>
          <p:cNvGrpSpPr/>
          <p:nvPr/>
        </p:nvGrpSpPr>
        <p:grpSpPr>
          <a:xfrm>
            <a:off x="23260767" y="13084821"/>
            <a:ext cx="780333" cy="343577"/>
            <a:chOff x="0" y="0"/>
            <a:chExt cx="780332" cy="343576"/>
          </a:xfrm>
        </p:grpSpPr>
        <p:sp>
          <p:nvSpPr>
            <p:cNvPr id="220" name="Shape 220">
              <a:hlinkClick r:id="" action="ppaction://hlinkshowjump?jump=nextslide"/>
            </p:cNvPr>
            <p:cNvSpPr/>
            <p:nvPr/>
          </p:nvSpPr>
          <p:spPr>
            <a:xfrm>
              <a:off x="528748" y="0"/>
              <a:ext cx="251585" cy="343577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21" name="Shape 221">
              <a:hlinkClick r:id="" action="ppaction://hlinkshowjump?jump=previousslide"/>
            </p:cNvPr>
            <p:cNvSpPr/>
            <p:nvPr/>
          </p:nvSpPr>
          <p:spPr>
            <a:xfrm rot="10800000">
              <a:off x="-1" y="-1"/>
              <a:ext cx="251585" cy="343578"/>
            </a:xfrm>
            <a:prstGeom prst="chevron">
              <a:avLst>
                <a:gd name="adj" fmla="val 0"/>
              </a:avLst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 flipV="1">
              <a:off x="385364" y="0"/>
              <a:ext cx="1" cy="343577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24" name="Shape 224"/>
          <p:cNvSpPr>
            <a:spLocks noGrp="1"/>
          </p:cNvSpPr>
          <p:nvPr>
            <p:ph type="pic" sz="quarter" idx="13"/>
          </p:nvPr>
        </p:nvSpPr>
        <p:spPr>
          <a:xfrm>
            <a:off x="2483631" y="9523768"/>
            <a:ext cx="5176447" cy="31647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pic" sz="quarter" idx="14"/>
          </p:nvPr>
        </p:nvSpPr>
        <p:spPr>
          <a:xfrm>
            <a:off x="9561052" y="9523768"/>
            <a:ext cx="5176447" cy="31647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pic" sz="quarter" idx="15"/>
          </p:nvPr>
        </p:nvSpPr>
        <p:spPr>
          <a:xfrm>
            <a:off x="16462626" y="9523768"/>
            <a:ext cx="5176447" cy="31647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xfrm>
            <a:off x="17088524" y="13028179"/>
            <a:ext cx="5996537" cy="40769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indent="4572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indent="9144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indent="13716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indent="1828800" algn="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1600">
                <a:solidFill>
                  <a:srgbClr val="7D828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 with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pic" idx="13"/>
          </p:nvPr>
        </p:nvSpPr>
        <p:spPr>
          <a:xfrm>
            <a:off x="0" y="1145892"/>
            <a:ext cx="24383999" cy="115862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siness Pla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pic" idx="13"/>
          </p:nvPr>
        </p:nvSpPr>
        <p:spPr>
          <a:xfrm>
            <a:off x="0" y="6400800"/>
            <a:ext cx="24384000" cy="731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pic" sz="half" idx="14"/>
          </p:nvPr>
        </p:nvSpPr>
        <p:spPr>
          <a:xfrm>
            <a:off x="-2" y="257829"/>
            <a:ext cx="9722737" cy="134581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23474287" y="326229"/>
            <a:ext cx="41463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ancominter.com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Снимок_экрана_2017-01-02_в_0_54_43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621" r="562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5" name="Shape 255"/>
          <p:cNvSpPr/>
          <p:nvPr/>
        </p:nvSpPr>
        <p:spPr>
          <a:xfrm>
            <a:off x="18699996" y="7675474"/>
            <a:ext cx="1800503" cy="1928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5739"/>
                </a:lnTo>
                <a:lnTo>
                  <a:pt x="7054" y="0"/>
                </a:lnTo>
                <a:cubicBezTo>
                  <a:pt x="7054" y="0"/>
                  <a:pt x="0" y="21600"/>
                  <a:pt x="0" y="21600"/>
                </a:cubicBezTo>
                <a:close/>
              </a:path>
            </a:pathLst>
          </a:custGeom>
          <a:solidFill>
            <a:srgbClr val="14B4EB">
              <a:alpha val="95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23432135" y="3086100"/>
            <a:ext cx="951863" cy="1517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8938"/>
                </a:lnTo>
                <a:cubicBezTo>
                  <a:pt x="0" y="8938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FA4655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10894206" y="9027049"/>
            <a:ext cx="3169023" cy="3465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87"/>
                </a:moveTo>
                <a:lnTo>
                  <a:pt x="13542" y="21600"/>
                </a:lnTo>
                <a:lnTo>
                  <a:pt x="21600" y="0"/>
                </a:lnTo>
                <a:cubicBezTo>
                  <a:pt x="21600" y="0"/>
                  <a:pt x="0" y="13987"/>
                  <a:pt x="0" y="13987"/>
                </a:cubicBezTo>
                <a:close/>
              </a:path>
            </a:pathLst>
          </a:custGeom>
          <a:solidFill>
            <a:srgbClr val="2D8E87">
              <a:alpha val="85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2876911" y="9027049"/>
            <a:ext cx="5806201" cy="4208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785"/>
                </a:moveTo>
                <a:lnTo>
                  <a:pt x="4498" y="21600"/>
                </a:lnTo>
                <a:lnTo>
                  <a:pt x="21600" y="3042"/>
                </a:lnTo>
                <a:lnTo>
                  <a:pt x="4398" y="0"/>
                </a:lnTo>
                <a:cubicBezTo>
                  <a:pt x="4398" y="0"/>
                  <a:pt x="0" y="17785"/>
                  <a:pt x="0" y="17785"/>
                </a:cubicBezTo>
                <a:close/>
              </a:path>
            </a:pathLst>
          </a:custGeom>
          <a:solidFill>
            <a:srgbClr val="3CBEB4">
              <a:alpha val="88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14079633" y="9619528"/>
            <a:ext cx="4617155" cy="4096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06" y="0"/>
                </a:moveTo>
                <a:lnTo>
                  <a:pt x="0" y="19067"/>
                </a:lnTo>
                <a:lnTo>
                  <a:pt x="3656" y="21600"/>
                </a:lnTo>
                <a:lnTo>
                  <a:pt x="16203" y="21600"/>
                </a:lnTo>
                <a:lnTo>
                  <a:pt x="21600" y="14"/>
                </a:lnTo>
                <a:cubicBezTo>
                  <a:pt x="21600" y="14"/>
                  <a:pt x="21506" y="0"/>
                  <a:pt x="21506" y="0"/>
                </a:cubicBezTo>
                <a:close/>
              </a:path>
            </a:pathLst>
          </a:custGeom>
          <a:solidFill>
            <a:srgbClr val="14B4EB">
              <a:alpha val="9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17538952" y="8181570"/>
            <a:ext cx="6845047" cy="5534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64" y="5528"/>
                </a:moveTo>
                <a:lnTo>
                  <a:pt x="3641" y="56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405"/>
                </a:lnTo>
                <a:lnTo>
                  <a:pt x="9346" y="0"/>
                </a:lnTo>
                <a:cubicBezTo>
                  <a:pt x="9346" y="0"/>
                  <a:pt x="3664" y="5528"/>
                  <a:pt x="3664" y="5528"/>
                </a:cubicBezTo>
                <a:close/>
              </a:path>
            </a:pathLst>
          </a:custGeom>
          <a:solidFill>
            <a:srgbClr val="6491C8">
              <a:alpha val="97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20500590" y="5152163"/>
            <a:ext cx="3883409" cy="4695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051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1600" y="0"/>
                  <a:pt x="0" y="14051"/>
                  <a:pt x="0" y="14051"/>
                </a:cubicBezTo>
                <a:close/>
              </a:path>
            </a:pathLst>
          </a:custGeom>
          <a:solidFill>
            <a:srgbClr val="A596D2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2466080" y="12492204"/>
            <a:ext cx="2408145" cy="1223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90" y="13121"/>
                </a:moveTo>
                <a:lnTo>
                  <a:pt x="3744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14590" y="13121"/>
                  <a:pt x="14590" y="13121"/>
                </a:cubicBezTo>
                <a:close/>
              </a:path>
            </a:pathLst>
          </a:custGeom>
          <a:solidFill>
            <a:srgbClr val="96C83C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10751325" y="11050331"/>
            <a:ext cx="4827270" cy="4827269"/>
          </a:xfrm>
          <a:prstGeom prst="ellipse">
            <a:avLst/>
          </a:prstGeom>
          <a:ln w="38100">
            <a:solidFill>
              <a:srgbClr val="FFFFFF"/>
            </a:solidFill>
            <a:prstDash val="sysDot"/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13905442" y="12980020"/>
            <a:ext cx="976017" cy="976017"/>
          </a:xfrm>
          <a:prstGeom prst="ellipse">
            <a:avLst/>
          </a:prstGeom>
          <a:solidFill>
            <a:srgbClr val="FFFFFF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9188604" y="11975716"/>
            <a:ext cx="2150249" cy="2150249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17736616" y="11085763"/>
            <a:ext cx="6577366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ts val="6000"/>
              </a:lnSpc>
              <a:defRPr b="1" spc="-142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ИНВЕСТИЦИОННОЕ</a:t>
            </a:r>
          </a:p>
          <a:p>
            <a:pPr algn="l" defTabSz="1828800">
              <a:lnSpc>
                <a:spcPts val="6000"/>
              </a:lnSpc>
              <a:defRPr b="1" spc="-142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ПРЕДЛОЖЕНИЕ</a:t>
            </a:r>
          </a:p>
        </p:txBody>
      </p:sp>
      <p:sp>
        <p:nvSpPr>
          <p:cNvPr id="267" name="Shape 267"/>
          <p:cNvSpPr/>
          <p:nvPr/>
        </p:nvSpPr>
        <p:spPr>
          <a:xfrm>
            <a:off x="4032602" y="683016"/>
            <a:ext cx="7212791" cy="90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700" b="1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ВНПО </a:t>
            </a:r>
            <a:r>
              <a:rPr dirty="0"/>
              <a:t>“</a:t>
            </a:r>
            <a:r>
              <a:rPr dirty="0" err="1"/>
              <a:t>Ресурс</a:t>
            </a:r>
            <a:r>
              <a:rPr dirty="0"/>
              <a:t>”</a:t>
            </a:r>
          </a:p>
        </p:txBody>
      </p:sp>
      <p:sp>
        <p:nvSpPr>
          <p:cNvPr id="268" name="Shape 268"/>
          <p:cNvSpPr/>
          <p:nvPr/>
        </p:nvSpPr>
        <p:spPr>
          <a:xfrm>
            <a:off x="15936416" y="11133381"/>
            <a:ext cx="2127431" cy="160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11000">
                <a:solidFill>
                  <a:srgbClr val="FEFEFE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r>
              <a:rPr dirty="0"/>
              <a:t></a:t>
            </a:r>
          </a:p>
        </p:txBody>
      </p:sp>
      <p:pic>
        <p:nvPicPr>
          <p:cNvPr id="269" name="Resur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5228" y="478889"/>
            <a:ext cx="2032001" cy="111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/>
        </p:nvSpPr>
        <p:spPr>
          <a:xfrm>
            <a:off x="0" y="5873632"/>
            <a:ext cx="24384000" cy="6363214"/>
          </a:xfrm>
          <a:prstGeom prst="rect">
            <a:avLst/>
          </a:prstGeom>
          <a:solidFill>
            <a:srgbClr val="6491C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480" name="Group 480"/>
          <p:cNvGrpSpPr/>
          <p:nvPr/>
        </p:nvGrpSpPr>
        <p:grpSpPr>
          <a:xfrm>
            <a:off x="9060577" y="3232287"/>
            <a:ext cx="4452735" cy="4489566"/>
            <a:chOff x="0" y="0"/>
            <a:chExt cx="4452734" cy="4489564"/>
          </a:xfrm>
        </p:grpSpPr>
        <p:sp>
          <p:nvSpPr>
            <p:cNvPr id="472" name="Shape 472"/>
            <p:cNvSpPr/>
            <p:nvPr/>
          </p:nvSpPr>
          <p:spPr>
            <a:xfrm>
              <a:off x="-1" y="895903"/>
              <a:ext cx="3593830" cy="3593662"/>
            </a:xfrm>
            <a:prstGeom prst="ellipse">
              <a:avLst/>
            </a:prstGeom>
            <a:solidFill>
              <a:srgbClr val="FA4655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73" name="Shape 473"/>
            <p:cNvSpPr/>
            <p:nvPr/>
          </p:nvSpPr>
          <p:spPr>
            <a:xfrm>
              <a:off x="323522" y="1294082"/>
              <a:ext cx="3156383" cy="3156226"/>
            </a:xfrm>
            <a:prstGeom prst="ellipse">
              <a:avLst/>
            </a:prstGeom>
            <a:solidFill>
              <a:srgbClr val="EA2219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410624" y="1294082"/>
              <a:ext cx="2784265" cy="2784129"/>
            </a:xfrm>
            <a:prstGeom prst="ellipse">
              <a:avLst/>
            </a:prstGeom>
            <a:solidFill>
              <a:srgbClr val="FFF199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771477" y="1654934"/>
              <a:ext cx="2058774" cy="2058745"/>
            </a:xfrm>
            <a:prstGeom prst="ellipse">
              <a:avLst/>
            </a:prstGeom>
            <a:solidFill>
              <a:srgbClr val="FA4655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1132326" y="2015782"/>
              <a:ext cx="1333215" cy="1333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1493178" y="2389077"/>
              <a:ext cx="607831" cy="607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9"/>
                  </a:moveTo>
                  <a:cubicBezTo>
                    <a:pt x="21600" y="16771"/>
                    <a:pt x="16765" y="21600"/>
                    <a:pt x="10807" y="21600"/>
                  </a:cubicBezTo>
                  <a:cubicBezTo>
                    <a:pt x="4834" y="21600"/>
                    <a:pt x="0" y="16771"/>
                    <a:pt x="0" y="10809"/>
                  </a:cubicBezTo>
                  <a:cubicBezTo>
                    <a:pt x="0" y="4835"/>
                    <a:pt x="4834" y="0"/>
                    <a:pt x="10807" y="0"/>
                  </a:cubicBezTo>
                  <a:cubicBezTo>
                    <a:pt x="16765" y="0"/>
                    <a:pt x="21600" y="4835"/>
                    <a:pt x="21600" y="10809"/>
                  </a:cubicBezTo>
                  <a:close/>
                </a:path>
              </a:pathLst>
            </a:custGeom>
            <a:solidFill>
              <a:srgbClr val="FA4655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1754483" y="-1"/>
              <a:ext cx="2698252" cy="269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72" y="7845"/>
                  </a:moveTo>
                  <a:lnTo>
                    <a:pt x="21600" y="4612"/>
                  </a:lnTo>
                  <a:lnTo>
                    <a:pt x="17962" y="3640"/>
                  </a:lnTo>
                  <a:lnTo>
                    <a:pt x="16992" y="0"/>
                  </a:lnTo>
                  <a:lnTo>
                    <a:pt x="13760" y="3233"/>
                  </a:lnTo>
                  <a:lnTo>
                    <a:pt x="14548" y="6180"/>
                  </a:lnTo>
                  <a:lnTo>
                    <a:pt x="3582" y="17152"/>
                  </a:lnTo>
                  <a:lnTo>
                    <a:pt x="2027" y="14044"/>
                  </a:lnTo>
                  <a:lnTo>
                    <a:pt x="1014" y="17822"/>
                  </a:lnTo>
                  <a:lnTo>
                    <a:pt x="0" y="21600"/>
                  </a:lnTo>
                  <a:lnTo>
                    <a:pt x="3779" y="20586"/>
                  </a:lnTo>
                  <a:lnTo>
                    <a:pt x="7556" y="19577"/>
                  </a:lnTo>
                  <a:lnTo>
                    <a:pt x="4452" y="18018"/>
                  </a:lnTo>
                  <a:lnTo>
                    <a:pt x="15420" y="7054"/>
                  </a:lnTo>
                  <a:cubicBezTo>
                    <a:pt x="15420" y="7054"/>
                    <a:pt x="18372" y="7845"/>
                    <a:pt x="18372" y="7845"/>
                  </a:cubicBezTo>
                  <a:close/>
                </a:path>
              </a:pathLst>
            </a:custGeom>
            <a:solidFill>
              <a:srgbClr val="FFAF28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1754483" y="-1"/>
              <a:ext cx="2243800" cy="269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40"/>
                  </a:moveTo>
                  <a:lnTo>
                    <a:pt x="20433" y="0"/>
                  </a:lnTo>
                  <a:lnTo>
                    <a:pt x="16546" y="3233"/>
                  </a:lnTo>
                  <a:lnTo>
                    <a:pt x="17500" y="6180"/>
                  </a:lnTo>
                  <a:lnTo>
                    <a:pt x="4302" y="17152"/>
                  </a:lnTo>
                  <a:lnTo>
                    <a:pt x="2438" y="14044"/>
                  </a:lnTo>
                  <a:lnTo>
                    <a:pt x="0" y="21600"/>
                  </a:lnTo>
                  <a:cubicBezTo>
                    <a:pt x="0" y="21600"/>
                    <a:pt x="21600" y="3640"/>
                    <a:pt x="21600" y="3640"/>
                  </a:cubicBezTo>
                  <a:close/>
                </a:path>
              </a:pathLst>
            </a:custGeom>
            <a:solidFill>
              <a:srgbClr val="FFCF7E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481" name="Shape 481"/>
          <p:cNvSpPr/>
          <p:nvPr/>
        </p:nvSpPr>
        <p:spPr>
          <a:xfrm>
            <a:off x="5943600" y="986548"/>
            <a:ext cx="12496800" cy="170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10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solidFill>
                  <a:srgbClr val="B1B4B7"/>
                </a:solidFill>
              </a:defRPr>
            </a:pPr>
            <a:r>
              <a:rPr b="1" dirty="0" err="1">
                <a:solidFill>
                  <a:srgbClr val="000000"/>
                </a:solidFill>
              </a:rPr>
              <a:t>Кстати</a:t>
            </a:r>
            <a:r>
              <a:rPr b="1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482" name="Shape 482"/>
          <p:cNvSpPr/>
          <p:nvPr/>
        </p:nvSpPr>
        <p:spPr>
          <a:xfrm>
            <a:off x="6100300" y="5815190"/>
            <a:ext cx="4771969" cy="2643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15633" y="21516"/>
                </a:moveTo>
                <a:cubicBezTo>
                  <a:pt x="11983" y="19187"/>
                  <a:pt x="3710" y="17334"/>
                  <a:pt x="0" y="18075"/>
                </a:cubicBezTo>
                <a:lnTo>
                  <a:pt x="13513" y="22"/>
                </a:lnTo>
                <a:cubicBezTo>
                  <a:pt x="16929" y="-84"/>
                  <a:pt x="21600" y="234"/>
                  <a:pt x="21600" y="234"/>
                </a:cubicBezTo>
                <a:cubicBezTo>
                  <a:pt x="21600" y="234"/>
                  <a:pt x="15633" y="21516"/>
                  <a:pt x="15633" y="21516"/>
                </a:cubicBezTo>
                <a:close/>
              </a:path>
            </a:pathLst>
          </a:custGeom>
          <a:gradFill>
            <a:gsLst>
              <a:gs pos="17000">
                <a:srgbClr val="6491C8"/>
              </a:gs>
              <a:gs pos="43000">
                <a:srgbClr val="A2BDDE"/>
              </a:gs>
            </a:gsLst>
            <a:lin ang="12600000"/>
          </a:gra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9543288" y="5833755"/>
            <a:ext cx="3226117" cy="2614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26" y="0"/>
                </a:moveTo>
                <a:lnTo>
                  <a:pt x="21600" y="215"/>
                </a:lnTo>
                <a:lnTo>
                  <a:pt x="21252" y="21278"/>
                </a:lnTo>
                <a:cubicBezTo>
                  <a:pt x="9929" y="17301"/>
                  <a:pt x="0" y="21600"/>
                  <a:pt x="0" y="21600"/>
                </a:cubicBezTo>
                <a:cubicBezTo>
                  <a:pt x="0" y="21600"/>
                  <a:pt x="8826" y="0"/>
                  <a:pt x="8826" y="0"/>
                </a:cubicBezTo>
                <a:close/>
              </a:path>
            </a:pathLst>
          </a:custGeom>
          <a:solidFill>
            <a:srgbClr val="A2BDDE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12725727" y="5852366"/>
            <a:ext cx="2757809" cy="2562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8" y="110"/>
                </a:moveTo>
                <a:lnTo>
                  <a:pt x="14400" y="0"/>
                </a:lnTo>
                <a:lnTo>
                  <a:pt x="21600" y="19846"/>
                </a:lnTo>
                <a:cubicBezTo>
                  <a:pt x="12226" y="18091"/>
                  <a:pt x="2581" y="19115"/>
                  <a:pt x="0" y="21600"/>
                </a:cubicBezTo>
                <a:cubicBezTo>
                  <a:pt x="0" y="21600"/>
                  <a:pt x="408" y="110"/>
                  <a:pt x="408" y="110"/>
                </a:cubicBezTo>
                <a:close/>
              </a:path>
            </a:pathLst>
          </a:custGeom>
          <a:gradFill>
            <a:gsLst>
              <a:gs pos="66000">
                <a:srgbClr val="A2BDDE">
                  <a:alpha val="56000"/>
                </a:srgbClr>
              </a:gs>
              <a:gs pos="87000">
                <a:srgbClr val="3B6BA6">
                  <a:alpha val="38000"/>
                </a:srgbClr>
              </a:gs>
            </a:gsLst>
            <a:lin ang="10200000"/>
          </a:gra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14568189" y="5852366"/>
            <a:ext cx="3872211" cy="2354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829" y="119"/>
                </a:lnTo>
                <a:lnTo>
                  <a:pt x="21600" y="16946"/>
                </a:lnTo>
                <a:cubicBezTo>
                  <a:pt x="16085" y="14201"/>
                  <a:pt x="9046" y="16469"/>
                  <a:pt x="5128" y="21600"/>
                </a:cubicBezTo>
                <a:cubicBezTo>
                  <a:pt x="5128" y="21600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20000">
                <a:srgbClr val="3B6BA6">
                  <a:alpha val="66000"/>
                </a:srgbClr>
              </a:gs>
              <a:gs pos="58000">
                <a:srgbClr val="A2BDDE">
                  <a:alpha val="60000"/>
                </a:srgbClr>
              </a:gs>
            </a:gsLst>
            <a:lin ang="19200000"/>
          </a:gra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8333420" y="6243064"/>
            <a:ext cx="8238116" cy="2007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91" extrusionOk="0">
                <a:moveTo>
                  <a:pt x="8782" y="1"/>
                </a:moveTo>
                <a:cubicBezTo>
                  <a:pt x="8704" y="-9"/>
                  <a:pt x="8647" y="47"/>
                  <a:pt x="8567" y="51"/>
                </a:cubicBezTo>
                <a:cubicBezTo>
                  <a:pt x="8465" y="57"/>
                  <a:pt x="8346" y="45"/>
                  <a:pt x="8254" y="157"/>
                </a:cubicBezTo>
                <a:cubicBezTo>
                  <a:pt x="8173" y="256"/>
                  <a:pt x="8082" y="264"/>
                  <a:pt x="8073" y="282"/>
                </a:cubicBezTo>
                <a:cubicBezTo>
                  <a:pt x="8022" y="383"/>
                  <a:pt x="7958" y="637"/>
                  <a:pt x="7929" y="570"/>
                </a:cubicBezTo>
                <a:cubicBezTo>
                  <a:pt x="7900" y="503"/>
                  <a:pt x="7911" y="334"/>
                  <a:pt x="7857" y="401"/>
                </a:cubicBezTo>
                <a:cubicBezTo>
                  <a:pt x="7803" y="468"/>
                  <a:pt x="7828" y="634"/>
                  <a:pt x="7775" y="752"/>
                </a:cubicBezTo>
                <a:cubicBezTo>
                  <a:pt x="7722" y="869"/>
                  <a:pt x="7610" y="856"/>
                  <a:pt x="7582" y="814"/>
                </a:cubicBezTo>
                <a:cubicBezTo>
                  <a:pt x="7553" y="772"/>
                  <a:pt x="7523" y="735"/>
                  <a:pt x="7389" y="752"/>
                </a:cubicBezTo>
                <a:cubicBezTo>
                  <a:pt x="7254" y="768"/>
                  <a:pt x="7096" y="870"/>
                  <a:pt x="7115" y="970"/>
                </a:cubicBezTo>
                <a:cubicBezTo>
                  <a:pt x="7133" y="1072"/>
                  <a:pt x="7038" y="1133"/>
                  <a:pt x="7020" y="1083"/>
                </a:cubicBezTo>
                <a:cubicBezTo>
                  <a:pt x="7003" y="1032"/>
                  <a:pt x="6884" y="1138"/>
                  <a:pt x="6879" y="1239"/>
                </a:cubicBezTo>
                <a:cubicBezTo>
                  <a:pt x="6874" y="1340"/>
                  <a:pt x="6838" y="1459"/>
                  <a:pt x="6785" y="1433"/>
                </a:cubicBezTo>
                <a:cubicBezTo>
                  <a:pt x="6731" y="1408"/>
                  <a:pt x="6680" y="1493"/>
                  <a:pt x="6667" y="1577"/>
                </a:cubicBezTo>
                <a:cubicBezTo>
                  <a:pt x="6655" y="1661"/>
                  <a:pt x="6522" y="1715"/>
                  <a:pt x="6512" y="1715"/>
                </a:cubicBezTo>
                <a:cubicBezTo>
                  <a:pt x="6502" y="1715"/>
                  <a:pt x="6341" y="1708"/>
                  <a:pt x="6389" y="1808"/>
                </a:cubicBezTo>
                <a:cubicBezTo>
                  <a:pt x="6421" y="1876"/>
                  <a:pt x="6449" y="1834"/>
                  <a:pt x="6496" y="1859"/>
                </a:cubicBezTo>
                <a:cubicBezTo>
                  <a:pt x="6543" y="1884"/>
                  <a:pt x="6562" y="2071"/>
                  <a:pt x="6585" y="2096"/>
                </a:cubicBezTo>
                <a:cubicBezTo>
                  <a:pt x="6609" y="2121"/>
                  <a:pt x="6648" y="2097"/>
                  <a:pt x="6670" y="2046"/>
                </a:cubicBezTo>
                <a:cubicBezTo>
                  <a:pt x="6693" y="1996"/>
                  <a:pt x="6736" y="1821"/>
                  <a:pt x="6736" y="1821"/>
                </a:cubicBezTo>
                <a:cubicBezTo>
                  <a:pt x="6736" y="1821"/>
                  <a:pt x="6718" y="1987"/>
                  <a:pt x="6754" y="2021"/>
                </a:cubicBezTo>
                <a:cubicBezTo>
                  <a:pt x="6790" y="2055"/>
                  <a:pt x="6896" y="1994"/>
                  <a:pt x="6921" y="2002"/>
                </a:cubicBezTo>
                <a:cubicBezTo>
                  <a:pt x="6947" y="2011"/>
                  <a:pt x="7098" y="2064"/>
                  <a:pt x="7136" y="2115"/>
                </a:cubicBezTo>
                <a:cubicBezTo>
                  <a:pt x="7174" y="2166"/>
                  <a:pt x="7275" y="2200"/>
                  <a:pt x="7293" y="2309"/>
                </a:cubicBezTo>
                <a:cubicBezTo>
                  <a:pt x="7310" y="2418"/>
                  <a:pt x="7270" y="2798"/>
                  <a:pt x="7282" y="2840"/>
                </a:cubicBezTo>
                <a:cubicBezTo>
                  <a:pt x="7294" y="2883"/>
                  <a:pt x="7370" y="2701"/>
                  <a:pt x="7389" y="2659"/>
                </a:cubicBezTo>
                <a:cubicBezTo>
                  <a:pt x="7407" y="2617"/>
                  <a:pt x="7474" y="2644"/>
                  <a:pt x="7490" y="2703"/>
                </a:cubicBezTo>
                <a:cubicBezTo>
                  <a:pt x="7507" y="2762"/>
                  <a:pt x="7545" y="2907"/>
                  <a:pt x="7535" y="2966"/>
                </a:cubicBezTo>
                <a:cubicBezTo>
                  <a:pt x="7524" y="3024"/>
                  <a:pt x="7504" y="3118"/>
                  <a:pt x="7487" y="3084"/>
                </a:cubicBezTo>
                <a:cubicBezTo>
                  <a:pt x="7471" y="3051"/>
                  <a:pt x="7438" y="3058"/>
                  <a:pt x="7458" y="2991"/>
                </a:cubicBezTo>
                <a:cubicBezTo>
                  <a:pt x="7480" y="2924"/>
                  <a:pt x="7502" y="2778"/>
                  <a:pt x="7475" y="2778"/>
                </a:cubicBezTo>
                <a:cubicBezTo>
                  <a:pt x="7449" y="2778"/>
                  <a:pt x="7425" y="2778"/>
                  <a:pt x="7425" y="2778"/>
                </a:cubicBezTo>
                <a:cubicBezTo>
                  <a:pt x="7425" y="2778"/>
                  <a:pt x="7380" y="2746"/>
                  <a:pt x="7332" y="2872"/>
                </a:cubicBezTo>
                <a:cubicBezTo>
                  <a:pt x="7285" y="2998"/>
                  <a:pt x="7297" y="3122"/>
                  <a:pt x="7320" y="3122"/>
                </a:cubicBezTo>
                <a:cubicBezTo>
                  <a:pt x="7343" y="3122"/>
                  <a:pt x="7397" y="3126"/>
                  <a:pt x="7393" y="3159"/>
                </a:cubicBezTo>
                <a:cubicBezTo>
                  <a:pt x="7389" y="3194"/>
                  <a:pt x="7321" y="3295"/>
                  <a:pt x="7317" y="3353"/>
                </a:cubicBezTo>
                <a:cubicBezTo>
                  <a:pt x="7314" y="3412"/>
                  <a:pt x="7334" y="3611"/>
                  <a:pt x="7343" y="3654"/>
                </a:cubicBezTo>
                <a:cubicBezTo>
                  <a:pt x="7351" y="3696"/>
                  <a:pt x="7417" y="3739"/>
                  <a:pt x="7436" y="3747"/>
                </a:cubicBezTo>
                <a:cubicBezTo>
                  <a:pt x="7455" y="3756"/>
                  <a:pt x="7386" y="3764"/>
                  <a:pt x="7396" y="3822"/>
                </a:cubicBezTo>
                <a:cubicBezTo>
                  <a:pt x="7406" y="3881"/>
                  <a:pt x="7417" y="4026"/>
                  <a:pt x="7449" y="4060"/>
                </a:cubicBezTo>
                <a:cubicBezTo>
                  <a:pt x="7482" y="4094"/>
                  <a:pt x="7569" y="4243"/>
                  <a:pt x="7574" y="4310"/>
                </a:cubicBezTo>
                <a:cubicBezTo>
                  <a:pt x="7580" y="4378"/>
                  <a:pt x="7674" y="4263"/>
                  <a:pt x="7691" y="4254"/>
                </a:cubicBezTo>
                <a:cubicBezTo>
                  <a:pt x="7709" y="4246"/>
                  <a:pt x="7684" y="4427"/>
                  <a:pt x="7729" y="4435"/>
                </a:cubicBezTo>
                <a:cubicBezTo>
                  <a:pt x="7775" y="4444"/>
                  <a:pt x="7795" y="4423"/>
                  <a:pt x="7843" y="4348"/>
                </a:cubicBezTo>
                <a:cubicBezTo>
                  <a:pt x="7892" y="4272"/>
                  <a:pt x="7893" y="4167"/>
                  <a:pt x="7904" y="4091"/>
                </a:cubicBezTo>
                <a:cubicBezTo>
                  <a:pt x="7916" y="4016"/>
                  <a:pt x="7920" y="3960"/>
                  <a:pt x="7960" y="3985"/>
                </a:cubicBezTo>
                <a:cubicBezTo>
                  <a:pt x="8001" y="4010"/>
                  <a:pt x="8029" y="3969"/>
                  <a:pt x="8035" y="3885"/>
                </a:cubicBezTo>
                <a:cubicBezTo>
                  <a:pt x="8041" y="3801"/>
                  <a:pt x="8016" y="3697"/>
                  <a:pt x="8088" y="3672"/>
                </a:cubicBezTo>
                <a:cubicBezTo>
                  <a:pt x="8161" y="3648"/>
                  <a:pt x="8211" y="3541"/>
                  <a:pt x="8254" y="3541"/>
                </a:cubicBezTo>
                <a:cubicBezTo>
                  <a:pt x="8297" y="3541"/>
                  <a:pt x="8411" y="3583"/>
                  <a:pt x="8429" y="3541"/>
                </a:cubicBezTo>
                <a:cubicBezTo>
                  <a:pt x="8447" y="3499"/>
                  <a:pt x="8533" y="3249"/>
                  <a:pt x="8571" y="3241"/>
                </a:cubicBezTo>
                <a:cubicBezTo>
                  <a:pt x="8608" y="3232"/>
                  <a:pt x="8699" y="3268"/>
                  <a:pt x="8790" y="3234"/>
                </a:cubicBezTo>
                <a:cubicBezTo>
                  <a:pt x="8880" y="3201"/>
                  <a:pt x="8987" y="3076"/>
                  <a:pt x="9016" y="3084"/>
                </a:cubicBezTo>
                <a:cubicBezTo>
                  <a:pt x="9045" y="3093"/>
                  <a:pt x="9117" y="3097"/>
                  <a:pt x="9100" y="3047"/>
                </a:cubicBezTo>
                <a:cubicBezTo>
                  <a:pt x="9082" y="2996"/>
                  <a:pt x="9063" y="2878"/>
                  <a:pt x="9013" y="2878"/>
                </a:cubicBezTo>
                <a:cubicBezTo>
                  <a:pt x="8963" y="2878"/>
                  <a:pt x="8983" y="2615"/>
                  <a:pt x="8996" y="2615"/>
                </a:cubicBezTo>
                <a:cubicBezTo>
                  <a:pt x="9010" y="2615"/>
                  <a:pt x="9120" y="2719"/>
                  <a:pt x="9108" y="2803"/>
                </a:cubicBezTo>
                <a:cubicBezTo>
                  <a:pt x="9095" y="2888"/>
                  <a:pt x="9106" y="2992"/>
                  <a:pt x="9176" y="2959"/>
                </a:cubicBezTo>
                <a:cubicBezTo>
                  <a:pt x="9246" y="2925"/>
                  <a:pt x="9251" y="2799"/>
                  <a:pt x="9241" y="2765"/>
                </a:cubicBezTo>
                <a:cubicBezTo>
                  <a:pt x="9232" y="2732"/>
                  <a:pt x="9231" y="2649"/>
                  <a:pt x="9225" y="2590"/>
                </a:cubicBezTo>
                <a:cubicBezTo>
                  <a:pt x="9218" y="2531"/>
                  <a:pt x="9208" y="2344"/>
                  <a:pt x="9279" y="2328"/>
                </a:cubicBezTo>
                <a:cubicBezTo>
                  <a:pt x="9351" y="2311"/>
                  <a:pt x="9461" y="2506"/>
                  <a:pt x="9473" y="2371"/>
                </a:cubicBezTo>
                <a:cubicBezTo>
                  <a:pt x="9485" y="2237"/>
                  <a:pt x="9503" y="2097"/>
                  <a:pt x="9532" y="2021"/>
                </a:cubicBezTo>
                <a:cubicBezTo>
                  <a:pt x="9560" y="1946"/>
                  <a:pt x="9609" y="1897"/>
                  <a:pt x="9588" y="1871"/>
                </a:cubicBezTo>
                <a:cubicBezTo>
                  <a:pt x="9568" y="1846"/>
                  <a:pt x="9532" y="1903"/>
                  <a:pt x="9523" y="1777"/>
                </a:cubicBezTo>
                <a:cubicBezTo>
                  <a:pt x="9514" y="1651"/>
                  <a:pt x="9568" y="1559"/>
                  <a:pt x="9600" y="1508"/>
                </a:cubicBezTo>
                <a:cubicBezTo>
                  <a:pt x="9633" y="1458"/>
                  <a:pt x="9809" y="1127"/>
                  <a:pt x="9891" y="1077"/>
                </a:cubicBezTo>
                <a:cubicBezTo>
                  <a:pt x="9973" y="1026"/>
                  <a:pt x="10048" y="837"/>
                  <a:pt x="9999" y="795"/>
                </a:cubicBezTo>
                <a:cubicBezTo>
                  <a:pt x="9951" y="753"/>
                  <a:pt x="9854" y="673"/>
                  <a:pt x="9769" y="808"/>
                </a:cubicBezTo>
                <a:cubicBezTo>
                  <a:pt x="9684" y="942"/>
                  <a:pt x="9630" y="1069"/>
                  <a:pt x="9555" y="1027"/>
                </a:cubicBezTo>
                <a:cubicBezTo>
                  <a:pt x="9480" y="984"/>
                  <a:pt x="9493" y="760"/>
                  <a:pt x="9460" y="645"/>
                </a:cubicBezTo>
                <a:cubicBezTo>
                  <a:pt x="9413" y="479"/>
                  <a:pt x="9490" y="151"/>
                  <a:pt x="9418" y="176"/>
                </a:cubicBezTo>
                <a:cubicBezTo>
                  <a:pt x="9345" y="201"/>
                  <a:pt x="9345" y="201"/>
                  <a:pt x="9345" y="201"/>
                </a:cubicBezTo>
                <a:cubicBezTo>
                  <a:pt x="9345" y="201"/>
                  <a:pt x="9267" y="170"/>
                  <a:pt x="9214" y="195"/>
                </a:cubicBezTo>
                <a:cubicBezTo>
                  <a:pt x="9144" y="228"/>
                  <a:pt x="9090" y="321"/>
                  <a:pt x="9054" y="301"/>
                </a:cubicBezTo>
                <a:cubicBezTo>
                  <a:pt x="8984" y="262"/>
                  <a:pt x="8908" y="348"/>
                  <a:pt x="8888" y="357"/>
                </a:cubicBezTo>
                <a:cubicBezTo>
                  <a:pt x="8716" y="439"/>
                  <a:pt x="8598" y="328"/>
                  <a:pt x="8575" y="320"/>
                </a:cubicBezTo>
                <a:cubicBezTo>
                  <a:pt x="8557" y="313"/>
                  <a:pt x="8684" y="355"/>
                  <a:pt x="8791" y="320"/>
                </a:cubicBezTo>
                <a:cubicBezTo>
                  <a:pt x="8873" y="293"/>
                  <a:pt x="9014" y="232"/>
                  <a:pt x="9082" y="207"/>
                </a:cubicBezTo>
                <a:cubicBezTo>
                  <a:pt x="9150" y="182"/>
                  <a:pt x="9104" y="120"/>
                  <a:pt x="9082" y="114"/>
                </a:cubicBezTo>
                <a:cubicBezTo>
                  <a:pt x="9000" y="92"/>
                  <a:pt x="8881" y="13"/>
                  <a:pt x="8782" y="1"/>
                </a:cubicBezTo>
                <a:close/>
                <a:moveTo>
                  <a:pt x="4427" y="1496"/>
                </a:moveTo>
                <a:cubicBezTo>
                  <a:pt x="4382" y="1504"/>
                  <a:pt x="4338" y="1478"/>
                  <a:pt x="4314" y="1596"/>
                </a:cubicBezTo>
                <a:cubicBezTo>
                  <a:pt x="4302" y="1656"/>
                  <a:pt x="4330" y="1702"/>
                  <a:pt x="4373" y="1702"/>
                </a:cubicBezTo>
                <a:cubicBezTo>
                  <a:pt x="4417" y="1702"/>
                  <a:pt x="4518" y="1654"/>
                  <a:pt x="4521" y="1696"/>
                </a:cubicBezTo>
                <a:cubicBezTo>
                  <a:pt x="4523" y="1738"/>
                  <a:pt x="4509" y="1773"/>
                  <a:pt x="4557" y="1790"/>
                </a:cubicBezTo>
                <a:cubicBezTo>
                  <a:pt x="4607" y="1807"/>
                  <a:pt x="4626" y="1821"/>
                  <a:pt x="4655" y="1821"/>
                </a:cubicBezTo>
                <a:cubicBezTo>
                  <a:pt x="4684" y="1821"/>
                  <a:pt x="4686" y="1715"/>
                  <a:pt x="4669" y="1640"/>
                </a:cubicBezTo>
                <a:cubicBezTo>
                  <a:pt x="4652" y="1564"/>
                  <a:pt x="4658" y="1569"/>
                  <a:pt x="4597" y="1527"/>
                </a:cubicBezTo>
                <a:cubicBezTo>
                  <a:pt x="4536" y="1485"/>
                  <a:pt x="4471" y="1488"/>
                  <a:pt x="4427" y="1496"/>
                </a:cubicBezTo>
                <a:close/>
                <a:moveTo>
                  <a:pt x="3998" y="1558"/>
                </a:moveTo>
                <a:cubicBezTo>
                  <a:pt x="3955" y="1550"/>
                  <a:pt x="3882" y="1652"/>
                  <a:pt x="3811" y="1702"/>
                </a:cubicBezTo>
                <a:cubicBezTo>
                  <a:pt x="3765" y="1734"/>
                  <a:pt x="3763" y="1827"/>
                  <a:pt x="3792" y="1827"/>
                </a:cubicBezTo>
                <a:cubicBezTo>
                  <a:pt x="3821" y="1827"/>
                  <a:pt x="3902" y="1773"/>
                  <a:pt x="3919" y="1815"/>
                </a:cubicBezTo>
                <a:cubicBezTo>
                  <a:pt x="3936" y="1857"/>
                  <a:pt x="3994" y="1819"/>
                  <a:pt x="3995" y="1777"/>
                </a:cubicBezTo>
                <a:cubicBezTo>
                  <a:pt x="3996" y="1735"/>
                  <a:pt x="4040" y="1567"/>
                  <a:pt x="3998" y="1558"/>
                </a:cubicBezTo>
                <a:close/>
                <a:moveTo>
                  <a:pt x="4821" y="1640"/>
                </a:moveTo>
                <a:cubicBezTo>
                  <a:pt x="4824" y="1615"/>
                  <a:pt x="4787" y="1754"/>
                  <a:pt x="4822" y="1796"/>
                </a:cubicBezTo>
                <a:cubicBezTo>
                  <a:pt x="4857" y="1838"/>
                  <a:pt x="4914" y="1916"/>
                  <a:pt x="4956" y="1959"/>
                </a:cubicBezTo>
                <a:cubicBezTo>
                  <a:pt x="4999" y="2001"/>
                  <a:pt x="5089" y="2006"/>
                  <a:pt x="5108" y="2090"/>
                </a:cubicBezTo>
                <a:cubicBezTo>
                  <a:pt x="5128" y="2173"/>
                  <a:pt x="5218" y="2246"/>
                  <a:pt x="5218" y="2246"/>
                </a:cubicBezTo>
                <a:lnTo>
                  <a:pt x="5332" y="2271"/>
                </a:lnTo>
                <a:cubicBezTo>
                  <a:pt x="5332" y="2271"/>
                  <a:pt x="5416" y="2229"/>
                  <a:pt x="5498" y="2246"/>
                </a:cubicBezTo>
                <a:cubicBezTo>
                  <a:pt x="5579" y="2263"/>
                  <a:pt x="5700" y="2286"/>
                  <a:pt x="5770" y="2278"/>
                </a:cubicBezTo>
                <a:cubicBezTo>
                  <a:pt x="5840" y="2270"/>
                  <a:pt x="5856" y="2223"/>
                  <a:pt x="5867" y="2190"/>
                </a:cubicBezTo>
                <a:cubicBezTo>
                  <a:pt x="5879" y="2156"/>
                  <a:pt x="5752" y="2088"/>
                  <a:pt x="5718" y="2096"/>
                </a:cubicBezTo>
                <a:cubicBezTo>
                  <a:pt x="5684" y="2104"/>
                  <a:pt x="5499" y="2104"/>
                  <a:pt x="5446" y="2096"/>
                </a:cubicBezTo>
                <a:cubicBezTo>
                  <a:pt x="5392" y="2087"/>
                  <a:pt x="5323" y="2088"/>
                  <a:pt x="5279" y="2096"/>
                </a:cubicBezTo>
                <a:cubicBezTo>
                  <a:pt x="5234" y="2104"/>
                  <a:pt x="5209" y="2026"/>
                  <a:pt x="5181" y="1984"/>
                </a:cubicBezTo>
                <a:cubicBezTo>
                  <a:pt x="5153" y="1941"/>
                  <a:pt x="5097" y="1807"/>
                  <a:pt x="5055" y="1790"/>
                </a:cubicBezTo>
                <a:cubicBezTo>
                  <a:pt x="5013" y="1773"/>
                  <a:pt x="5020" y="1772"/>
                  <a:pt x="4935" y="1721"/>
                </a:cubicBezTo>
                <a:cubicBezTo>
                  <a:pt x="4892" y="1695"/>
                  <a:pt x="4818" y="1665"/>
                  <a:pt x="4821" y="1640"/>
                </a:cubicBezTo>
                <a:close/>
                <a:moveTo>
                  <a:pt x="3508" y="1752"/>
                </a:moveTo>
                <a:cubicBezTo>
                  <a:pt x="3426" y="1769"/>
                  <a:pt x="3276" y="1877"/>
                  <a:pt x="3254" y="1877"/>
                </a:cubicBezTo>
                <a:cubicBezTo>
                  <a:pt x="3232" y="1877"/>
                  <a:pt x="3268" y="1977"/>
                  <a:pt x="3239" y="1977"/>
                </a:cubicBezTo>
                <a:cubicBezTo>
                  <a:pt x="3209" y="1977"/>
                  <a:pt x="3173" y="1970"/>
                  <a:pt x="3153" y="2046"/>
                </a:cubicBezTo>
                <a:cubicBezTo>
                  <a:pt x="3140" y="2097"/>
                  <a:pt x="3181" y="2096"/>
                  <a:pt x="3228" y="2096"/>
                </a:cubicBezTo>
                <a:cubicBezTo>
                  <a:pt x="3275" y="2096"/>
                  <a:pt x="3353" y="2097"/>
                  <a:pt x="3377" y="2071"/>
                </a:cubicBezTo>
                <a:cubicBezTo>
                  <a:pt x="3402" y="2046"/>
                  <a:pt x="3517" y="1989"/>
                  <a:pt x="3505" y="2065"/>
                </a:cubicBezTo>
                <a:cubicBezTo>
                  <a:pt x="3493" y="2141"/>
                  <a:pt x="3526" y="2257"/>
                  <a:pt x="3553" y="2240"/>
                </a:cubicBezTo>
                <a:cubicBezTo>
                  <a:pt x="3581" y="2223"/>
                  <a:pt x="3644" y="2117"/>
                  <a:pt x="3665" y="2159"/>
                </a:cubicBezTo>
                <a:cubicBezTo>
                  <a:pt x="3685" y="2201"/>
                  <a:pt x="3678" y="2296"/>
                  <a:pt x="3701" y="2321"/>
                </a:cubicBezTo>
                <a:cubicBezTo>
                  <a:pt x="3724" y="2347"/>
                  <a:pt x="3792" y="2353"/>
                  <a:pt x="3827" y="2328"/>
                </a:cubicBezTo>
                <a:cubicBezTo>
                  <a:pt x="3863" y="2302"/>
                  <a:pt x="3954" y="2298"/>
                  <a:pt x="3992" y="2315"/>
                </a:cubicBezTo>
                <a:cubicBezTo>
                  <a:pt x="4029" y="2332"/>
                  <a:pt x="4141" y="2384"/>
                  <a:pt x="4157" y="2334"/>
                </a:cubicBezTo>
                <a:cubicBezTo>
                  <a:pt x="4174" y="2283"/>
                  <a:pt x="4207" y="2272"/>
                  <a:pt x="4217" y="2221"/>
                </a:cubicBezTo>
                <a:cubicBezTo>
                  <a:pt x="4226" y="2171"/>
                  <a:pt x="4262" y="2015"/>
                  <a:pt x="4262" y="2015"/>
                </a:cubicBezTo>
                <a:cubicBezTo>
                  <a:pt x="4262" y="2015"/>
                  <a:pt x="4252" y="1923"/>
                  <a:pt x="4211" y="1965"/>
                </a:cubicBezTo>
                <a:cubicBezTo>
                  <a:pt x="4170" y="2007"/>
                  <a:pt x="4155" y="2032"/>
                  <a:pt x="4124" y="2015"/>
                </a:cubicBezTo>
                <a:cubicBezTo>
                  <a:pt x="4093" y="1998"/>
                  <a:pt x="4109" y="1864"/>
                  <a:pt x="4048" y="1890"/>
                </a:cubicBezTo>
                <a:cubicBezTo>
                  <a:pt x="3987" y="1914"/>
                  <a:pt x="3968" y="1988"/>
                  <a:pt x="3946" y="2021"/>
                </a:cubicBezTo>
                <a:cubicBezTo>
                  <a:pt x="3924" y="2055"/>
                  <a:pt x="3881" y="2082"/>
                  <a:pt x="3868" y="2065"/>
                </a:cubicBezTo>
                <a:cubicBezTo>
                  <a:pt x="3856" y="2048"/>
                  <a:pt x="3785" y="1940"/>
                  <a:pt x="3785" y="1940"/>
                </a:cubicBezTo>
                <a:cubicBezTo>
                  <a:pt x="3785" y="1940"/>
                  <a:pt x="3611" y="1922"/>
                  <a:pt x="3610" y="1871"/>
                </a:cubicBezTo>
                <a:cubicBezTo>
                  <a:pt x="3608" y="1821"/>
                  <a:pt x="3590" y="1736"/>
                  <a:pt x="3508" y="1752"/>
                </a:cubicBezTo>
                <a:close/>
                <a:moveTo>
                  <a:pt x="16723" y="1802"/>
                </a:moveTo>
                <a:cubicBezTo>
                  <a:pt x="16710" y="1835"/>
                  <a:pt x="16685" y="1876"/>
                  <a:pt x="16636" y="1927"/>
                </a:cubicBezTo>
                <a:cubicBezTo>
                  <a:pt x="16543" y="2024"/>
                  <a:pt x="16486" y="2046"/>
                  <a:pt x="16463" y="2059"/>
                </a:cubicBezTo>
                <a:cubicBezTo>
                  <a:pt x="16440" y="2071"/>
                  <a:pt x="16295" y="2006"/>
                  <a:pt x="16298" y="1965"/>
                </a:cubicBezTo>
                <a:cubicBezTo>
                  <a:pt x="16329" y="1649"/>
                  <a:pt x="16221" y="1977"/>
                  <a:pt x="16161" y="2027"/>
                </a:cubicBezTo>
                <a:cubicBezTo>
                  <a:pt x="16101" y="2078"/>
                  <a:pt x="16053" y="2159"/>
                  <a:pt x="16002" y="2134"/>
                </a:cubicBezTo>
                <a:cubicBezTo>
                  <a:pt x="15950" y="2108"/>
                  <a:pt x="15864" y="2102"/>
                  <a:pt x="15804" y="2152"/>
                </a:cubicBezTo>
                <a:cubicBezTo>
                  <a:pt x="15744" y="2203"/>
                  <a:pt x="15704" y="2208"/>
                  <a:pt x="15640" y="2296"/>
                </a:cubicBezTo>
                <a:cubicBezTo>
                  <a:pt x="15575" y="2384"/>
                  <a:pt x="15466" y="2434"/>
                  <a:pt x="15466" y="2434"/>
                </a:cubicBezTo>
                <a:cubicBezTo>
                  <a:pt x="15466" y="2434"/>
                  <a:pt x="15375" y="2422"/>
                  <a:pt x="15326" y="2421"/>
                </a:cubicBezTo>
                <a:cubicBezTo>
                  <a:pt x="15277" y="2421"/>
                  <a:pt x="15212" y="2421"/>
                  <a:pt x="15246" y="2509"/>
                </a:cubicBezTo>
                <a:cubicBezTo>
                  <a:pt x="15279" y="2598"/>
                  <a:pt x="15399" y="2684"/>
                  <a:pt x="15410" y="2734"/>
                </a:cubicBezTo>
                <a:cubicBezTo>
                  <a:pt x="15421" y="2784"/>
                  <a:pt x="15426" y="2934"/>
                  <a:pt x="15395" y="2972"/>
                </a:cubicBezTo>
                <a:cubicBezTo>
                  <a:pt x="15363" y="3010"/>
                  <a:pt x="15320" y="2998"/>
                  <a:pt x="15328" y="2884"/>
                </a:cubicBezTo>
                <a:cubicBezTo>
                  <a:pt x="15335" y="2771"/>
                  <a:pt x="15331" y="2759"/>
                  <a:pt x="15272" y="2709"/>
                </a:cubicBezTo>
                <a:cubicBezTo>
                  <a:pt x="15212" y="2659"/>
                  <a:pt x="15213" y="2698"/>
                  <a:pt x="15171" y="2584"/>
                </a:cubicBezTo>
                <a:cubicBezTo>
                  <a:pt x="15130" y="2470"/>
                  <a:pt x="15068" y="2483"/>
                  <a:pt x="15033" y="2559"/>
                </a:cubicBezTo>
                <a:cubicBezTo>
                  <a:pt x="14997" y="2635"/>
                  <a:pt x="14995" y="2784"/>
                  <a:pt x="14961" y="2797"/>
                </a:cubicBezTo>
                <a:cubicBezTo>
                  <a:pt x="14927" y="2809"/>
                  <a:pt x="14884" y="2860"/>
                  <a:pt x="14891" y="2747"/>
                </a:cubicBezTo>
                <a:cubicBezTo>
                  <a:pt x="14899" y="2634"/>
                  <a:pt x="14922" y="2420"/>
                  <a:pt x="14870" y="2546"/>
                </a:cubicBezTo>
                <a:cubicBezTo>
                  <a:pt x="14817" y="2672"/>
                  <a:pt x="14801" y="2671"/>
                  <a:pt x="14794" y="2734"/>
                </a:cubicBezTo>
                <a:cubicBezTo>
                  <a:pt x="14787" y="2797"/>
                  <a:pt x="14813" y="2859"/>
                  <a:pt x="14789" y="2972"/>
                </a:cubicBezTo>
                <a:cubicBezTo>
                  <a:pt x="14765" y="3085"/>
                  <a:pt x="14757" y="3159"/>
                  <a:pt x="14774" y="3159"/>
                </a:cubicBezTo>
                <a:cubicBezTo>
                  <a:pt x="14790" y="3159"/>
                  <a:pt x="14841" y="3047"/>
                  <a:pt x="14893" y="3022"/>
                </a:cubicBezTo>
                <a:cubicBezTo>
                  <a:pt x="14945" y="2997"/>
                  <a:pt x="15039" y="2933"/>
                  <a:pt x="15031" y="3047"/>
                </a:cubicBezTo>
                <a:cubicBezTo>
                  <a:pt x="15024" y="3161"/>
                  <a:pt x="15075" y="3203"/>
                  <a:pt x="15014" y="3253"/>
                </a:cubicBezTo>
                <a:cubicBezTo>
                  <a:pt x="14954" y="3304"/>
                  <a:pt x="14897" y="3273"/>
                  <a:pt x="14894" y="3197"/>
                </a:cubicBezTo>
                <a:cubicBezTo>
                  <a:pt x="14892" y="3121"/>
                  <a:pt x="14854" y="3121"/>
                  <a:pt x="14809" y="3184"/>
                </a:cubicBezTo>
                <a:cubicBezTo>
                  <a:pt x="14764" y="3247"/>
                  <a:pt x="14655" y="3478"/>
                  <a:pt x="14655" y="3478"/>
                </a:cubicBezTo>
                <a:cubicBezTo>
                  <a:pt x="14655" y="3478"/>
                  <a:pt x="14509" y="3616"/>
                  <a:pt x="14496" y="3591"/>
                </a:cubicBezTo>
                <a:cubicBezTo>
                  <a:pt x="14482" y="3566"/>
                  <a:pt x="14557" y="3422"/>
                  <a:pt x="14608" y="3360"/>
                </a:cubicBezTo>
                <a:cubicBezTo>
                  <a:pt x="14659" y="3297"/>
                  <a:pt x="14707" y="3160"/>
                  <a:pt x="14695" y="3122"/>
                </a:cubicBezTo>
                <a:cubicBezTo>
                  <a:pt x="14683" y="3084"/>
                  <a:pt x="14689" y="2848"/>
                  <a:pt x="14707" y="2784"/>
                </a:cubicBezTo>
                <a:cubicBezTo>
                  <a:pt x="14725" y="2721"/>
                  <a:pt x="14785" y="2635"/>
                  <a:pt x="14738" y="2572"/>
                </a:cubicBezTo>
                <a:cubicBezTo>
                  <a:pt x="14690" y="2508"/>
                  <a:pt x="14660" y="2428"/>
                  <a:pt x="14620" y="2390"/>
                </a:cubicBezTo>
                <a:cubicBezTo>
                  <a:pt x="14581" y="2352"/>
                  <a:pt x="14511" y="2540"/>
                  <a:pt x="14467" y="2590"/>
                </a:cubicBezTo>
                <a:cubicBezTo>
                  <a:pt x="14423" y="2641"/>
                  <a:pt x="14422" y="2709"/>
                  <a:pt x="14371" y="2722"/>
                </a:cubicBezTo>
                <a:cubicBezTo>
                  <a:pt x="14321" y="2735"/>
                  <a:pt x="14270" y="2884"/>
                  <a:pt x="14342" y="2972"/>
                </a:cubicBezTo>
                <a:cubicBezTo>
                  <a:pt x="14414" y="3061"/>
                  <a:pt x="14435" y="3121"/>
                  <a:pt x="14407" y="3172"/>
                </a:cubicBezTo>
                <a:cubicBezTo>
                  <a:pt x="14380" y="3223"/>
                  <a:pt x="14295" y="3147"/>
                  <a:pt x="14295" y="3147"/>
                </a:cubicBezTo>
                <a:cubicBezTo>
                  <a:pt x="14295" y="3147"/>
                  <a:pt x="14232" y="3072"/>
                  <a:pt x="14188" y="3072"/>
                </a:cubicBezTo>
                <a:cubicBezTo>
                  <a:pt x="14145" y="3072"/>
                  <a:pt x="14098" y="3010"/>
                  <a:pt x="14056" y="2997"/>
                </a:cubicBezTo>
                <a:cubicBezTo>
                  <a:pt x="14014" y="2984"/>
                  <a:pt x="13927" y="2984"/>
                  <a:pt x="13899" y="3034"/>
                </a:cubicBezTo>
                <a:cubicBezTo>
                  <a:pt x="13872" y="3084"/>
                  <a:pt x="13800" y="3235"/>
                  <a:pt x="13762" y="3184"/>
                </a:cubicBezTo>
                <a:cubicBezTo>
                  <a:pt x="13724" y="3134"/>
                  <a:pt x="13729" y="3084"/>
                  <a:pt x="13664" y="3134"/>
                </a:cubicBezTo>
                <a:cubicBezTo>
                  <a:pt x="13598" y="3185"/>
                  <a:pt x="13548" y="3096"/>
                  <a:pt x="13507" y="3172"/>
                </a:cubicBezTo>
                <a:cubicBezTo>
                  <a:pt x="13466" y="3247"/>
                  <a:pt x="13494" y="3248"/>
                  <a:pt x="13399" y="3172"/>
                </a:cubicBezTo>
                <a:cubicBezTo>
                  <a:pt x="13304" y="3096"/>
                  <a:pt x="13311" y="3222"/>
                  <a:pt x="13209" y="3259"/>
                </a:cubicBezTo>
                <a:cubicBezTo>
                  <a:pt x="13106" y="3297"/>
                  <a:pt x="13054" y="3222"/>
                  <a:pt x="13019" y="3297"/>
                </a:cubicBezTo>
                <a:cubicBezTo>
                  <a:pt x="12983" y="3373"/>
                  <a:pt x="12929" y="3511"/>
                  <a:pt x="12923" y="3422"/>
                </a:cubicBezTo>
                <a:cubicBezTo>
                  <a:pt x="12916" y="3334"/>
                  <a:pt x="13005" y="3185"/>
                  <a:pt x="12984" y="3134"/>
                </a:cubicBezTo>
                <a:cubicBezTo>
                  <a:pt x="12962" y="3084"/>
                  <a:pt x="12845" y="3109"/>
                  <a:pt x="12824" y="3147"/>
                </a:cubicBezTo>
                <a:cubicBezTo>
                  <a:pt x="12803" y="3185"/>
                  <a:pt x="12798" y="3322"/>
                  <a:pt x="12803" y="3372"/>
                </a:cubicBezTo>
                <a:cubicBezTo>
                  <a:pt x="12808" y="3422"/>
                  <a:pt x="12802" y="3623"/>
                  <a:pt x="12774" y="3585"/>
                </a:cubicBezTo>
                <a:cubicBezTo>
                  <a:pt x="12745" y="3546"/>
                  <a:pt x="12765" y="3422"/>
                  <a:pt x="12731" y="3435"/>
                </a:cubicBezTo>
                <a:cubicBezTo>
                  <a:pt x="12697" y="3447"/>
                  <a:pt x="12654" y="3485"/>
                  <a:pt x="12635" y="3510"/>
                </a:cubicBezTo>
                <a:cubicBezTo>
                  <a:pt x="12616" y="3534"/>
                  <a:pt x="12551" y="3534"/>
                  <a:pt x="12529" y="3585"/>
                </a:cubicBezTo>
                <a:cubicBezTo>
                  <a:pt x="12507" y="3635"/>
                  <a:pt x="12512" y="3772"/>
                  <a:pt x="12483" y="3785"/>
                </a:cubicBezTo>
                <a:cubicBezTo>
                  <a:pt x="12454" y="3797"/>
                  <a:pt x="12428" y="3848"/>
                  <a:pt x="12378" y="3760"/>
                </a:cubicBezTo>
                <a:cubicBezTo>
                  <a:pt x="12328" y="3671"/>
                  <a:pt x="12321" y="3722"/>
                  <a:pt x="12302" y="3747"/>
                </a:cubicBezTo>
                <a:cubicBezTo>
                  <a:pt x="12283" y="3772"/>
                  <a:pt x="12196" y="3873"/>
                  <a:pt x="12203" y="3760"/>
                </a:cubicBezTo>
                <a:cubicBezTo>
                  <a:pt x="12211" y="3646"/>
                  <a:pt x="12231" y="3611"/>
                  <a:pt x="12191" y="3535"/>
                </a:cubicBezTo>
                <a:cubicBezTo>
                  <a:pt x="12150" y="3459"/>
                  <a:pt x="12189" y="3459"/>
                  <a:pt x="12249" y="3510"/>
                </a:cubicBezTo>
                <a:cubicBezTo>
                  <a:pt x="12308" y="3560"/>
                  <a:pt x="12387" y="3585"/>
                  <a:pt x="12517" y="3497"/>
                </a:cubicBezTo>
                <a:cubicBezTo>
                  <a:pt x="12647" y="3409"/>
                  <a:pt x="12700" y="3373"/>
                  <a:pt x="12657" y="3322"/>
                </a:cubicBezTo>
                <a:cubicBezTo>
                  <a:pt x="12613" y="3271"/>
                  <a:pt x="12592" y="3110"/>
                  <a:pt x="12518" y="3084"/>
                </a:cubicBezTo>
                <a:cubicBezTo>
                  <a:pt x="12445" y="3059"/>
                  <a:pt x="12319" y="3167"/>
                  <a:pt x="12211" y="3066"/>
                </a:cubicBezTo>
                <a:cubicBezTo>
                  <a:pt x="12102" y="2964"/>
                  <a:pt x="12079" y="2929"/>
                  <a:pt x="12033" y="2903"/>
                </a:cubicBezTo>
                <a:cubicBezTo>
                  <a:pt x="11987" y="2878"/>
                  <a:pt x="11722" y="2572"/>
                  <a:pt x="11580" y="2622"/>
                </a:cubicBezTo>
                <a:cubicBezTo>
                  <a:pt x="11438" y="2672"/>
                  <a:pt x="11014" y="3090"/>
                  <a:pt x="10988" y="3128"/>
                </a:cubicBezTo>
                <a:cubicBezTo>
                  <a:pt x="10962" y="3166"/>
                  <a:pt x="10913" y="3315"/>
                  <a:pt x="10828" y="3441"/>
                </a:cubicBezTo>
                <a:cubicBezTo>
                  <a:pt x="10743" y="3566"/>
                  <a:pt x="10606" y="3691"/>
                  <a:pt x="10496" y="3741"/>
                </a:cubicBezTo>
                <a:cubicBezTo>
                  <a:pt x="10387" y="3792"/>
                  <a:pt x="10218" y="4160"/>
                  <a:pt x="10212" y="4210"/>
                </a:cubicBezTo>
                <a:cubicBezTo>
                  <a:pt x="10206" y="4260"/>
                  <a:pt x="10228" y="4448"/>
                  <a:pt x="10213" y="4485"/>
                </a:cubicBezTo>
                <a:cubicBezTo>
                  <a:pt x="10198" y="4523"/>
                  <a:pt x="10209" y="4716"/>
                  <a:pt x="10264" y="4767"/>
                </a:cubicBezTo>
                <a:cubicBezTo>
                  <a:pt x="10318" y="4817"/>
                  <a:pt x="10423" y="4805"/>
                  <a:pt x="10437" y="4729"/>
                </a:cubicBezTo>
                <a:cubicBezTo>
                  <a:pt x="10451" y="4653"/>
                  <a:pt x="10551" y="4484"/>
                  <a:pt x="10544" y="4598"/>
                </a:cubicBezTo>
                <a:cubicBezTo>
                  <a:pt x="10536" y="4711"/>
                  <a:pt x="10570" y="4891"/>
                  <a:pt x="10551" y="4967"/>
                </a:cubicBezTo>
                <a:cubicBezTo>
                  <a:pt x="10531" y="5042"/>
                  <a:pt x="10535" y="5117"/>
                  <a:pt x="10574" y="5105"/>
                </a:cubicBezTo>
                <a:cubicBezTo>
                  <a:pt x="10613" y="5092"/>
                  <a:pt x="10826" y="4992"/>
                  <a:pt x="10826" y="4992"/>
                </a:cubicBezTo>
                <a:cubicBezTo>
                  <a:pt x="10826" y="4992"/>
                  <a:pt x="10899" y="4930"/>
                  <a:pt x="10900" y="4829"/>
                </a:cubicBezTo>
                <a:cubicBezTo>
                  <a:pt x="10900" y="4729"/>
                  <a:pt x="10997" y="4592"/>
                  <a:pt x="11018" y="4554"/>
                </a:cubicBezTo>
                <a:cubicBezTo>
                  <a:pt x="11039" y="4516"/>
                  <a:pt x="11115" y="4361"/>
                  <a:pt x="11050" y="4310"/>
                </a:cubicBezTo>
                <a:cubicBezTo>
                  <a:pt x="10985" y="4260"/>
                  <a:pt x="10932" y="4248"/>
                  <a:pt x="11026" y="4098"/>
                </a:cubicBezTo>
                <a:cubicBezTo>
                  <a:pt x="11119" y="3946"/>
                  <a:pt x="11150" y="4099"/>
                  <a:pt x="11274" y="3872"/>
                </a:cubicBezTo>
                <a:cubicBezTo>
                  <a:pt x="11398" y="3646"/>
                  <a:pt x="11286" y="3578"/>
                  <a:pt x="11391" y="3566"/>
                </a:cubicBezTo>
                <a:cubicBezTo>
                  <a:pt x="11496" y="3553"/>
                  <a:pt x="11607" y="3546"/>
                  <a:pt x="11576" y="3622"/>
                </a:cubicBezTo>
                <a:cubicBezTo>
                  <a:pt x="11546" y="3698"/>
                  <a:pt x="11402" y="3859"/>
                  <a:pt x="11322" y="3935"/>
                </a:cubicBezTo>
                <a:cubicBezTo>
                  <a:pt x="11243" y="4010"/>
                  <a:pt x="11238" y="4147"/>
                  <a:pt x="11257" y="4223"/>
                </a:cubicBezTo>
                <a:cubicBezTo>
                  <a:pt x="11276" y="4298"/>
                  <a:pt x="11266" y="4479"/>
                  <a:pt x="11318" y="4454"/>
                </a:cubicBezTo>
                <a:cubicBezTo>
                  <a:pt x="11370" y="4429"/>
                  <a:pt x="11440" y="4335"/>
                  <a:pt x="11493" y="4348"/>
                </a:cubicBezTo>
                <a:cubicBezTo>
                  <a:pt x="11546" y="4360"/>
                  <a:pt x="11658" y="4341"/>
                  <a:pt x="11674" y="4341"/>
                </a:cubicBezTo>
                <a:cubicBezTo>
                  <a:pt x="11690" y="4342"/>
                  <a:pt x="11748" y="4516"/>
                  <a:pt x="11701" y="4542"/>
                </a:cubicBezTo>
                <a:cubicBezTo>
                  <a:pt x="11655" y="4566"/>
                  <a:pt x="11601" y="4554"/>
                  <a:pt x="11506" y="4567"/>
                </a:cubicBezTo>
                <a:cubicBezTo>
                  <a:pt x="11413" y="4579"/>
                  <a:pt x="11308" y="4579"/>
                  <a:pt x="11304" y="4617"/>
                </a:cubicBezTo>
                <a:cubicBezTo>
                  <a:pt x="11300" y="4654"/>
                  <a:pt x="11415" y="4741"/>
                  <a:pt x="11365" y="4804"/>
                </a:cubicBezTo>
                <a:cubicBezTo>
                  <a:pt x="11314" y="4867"/>
                  <a:pt x="11280" y="4792"/>
                  <a:pt x="11227" y="4779"/>
                </a:cubicBezTo>
                <a:cubicBezTo>
                  <a:pt x="11173" y="4767"/>
                  <a:pt x="11121" y="4941"/>
                  <a:pt x="11093" y="5042"/>
                </a:cubicBezTo>
                <a:cubicBezTo>
                  <a:pt x="11065" y="5143"/>
                  <a:pt x="11088" y="5324"/>
                  <a:pt x="11014" y="5261"/>
                </a:cubicBezTo>
                <a:cubicBezTo>
                  <a:pt x="10939" y="5197"/>
                  <a:pt x="10880" y="5192"/>
                  <a:pt x="10855" y="5217"/>
                </a:cubicBezTo>
                <a:cubicBezTo>
                  <a:pt x="10831" y="5242"/>
                  <a:pt x="10796" y="5198"/>
                  <a:pt x="10737" y="5236"/>
                </a:cubicBezTo>
                <a:cubicBezTo>
                  <a:pt x="10678" y="5274"/>
                  <a:pt x="10675" y="5267"/>
                  <a:pt x="10604" y="5267"/>
                </a:cubicBezTo>
                <a:cubicBezTo>
                  <a:pt x="10533" y="5267"/>
                  <a:pt x="10533" y="5267"/>
                  <a:pt x="10533" y="5267"/>
                </a:cubicBezTo>
                <a:lnTo>
                  <a:pt x="10487" y="5280"/>
                </a:lnTo>
                <a:cubicBezTo>
                  <a:pt x="10487" y="5280"/>
                  <a:pt x="10451" y="5218"/>
                  <a:pt x="10457" y="5117"/>
                </a:cubicBezTo>
                <a:cubicBezTo>
                  <a:pt x="10463" y="5016"/>
                  <a:pt x="10504" y="4905"/>
                  <a:pt x="10480" y="4879"/>
                </a:cubicBezTo>
                <a:cubicBezTo>
                  <a:pt x="10455" y="4854"/>
                  <a:pt x="10352" y="4891"/>
                  <a:pt x="10328" y="4967"/>
                </a:cubicBezTo>
                <a:cubicBezTo>
                  <a:pt x="10303" y="5042"/>
                  <a:pt x="10270" y="5179"/>
                  <a:pt x="10285" y="5242"/>
                </a:cubicBezTo>
                <a:cubicBezTo>
                  <a:pt x="10300" y="5305"/>
                  <a:pt x="10351" y="5430"/>
                  <a:pt x="10296" y="5392"/>
                </a:cubicBezTo>
                <a:cubicBezTo>
                  <a:pt x="10240" y="5354"/>
                  <a:pt x="10165" y="5342"/>
                  <a:pt x="10113" y="5417"/>
                </a:cubicBezTo>
                <a:cubicBezTo>
                  <a:pt x="10061" y="5493"/>
                  <a:pt x="9965" y="5661"/>
                  <a:pt x="9965" y="5661"/>
                </a:cubicBezTo>
                <a:cubicBezTo>
                  <a:pt x="9965" y="5661"/>
                  <a:pt x="9826" y="5685"/>
                  <a:pt x="9818" y="5761"/>
                </a:cubicBezTo>
                <a:cubicBezTo>
                  <a:pt x="9809" y="5837"/>
                  <a:pt x="9798" y="5936"/>
                  <a:pt x="9748" y="5949"/>
                </a:cubicBezTo>
                <a:cubicBezTo>
                  <a:pt x="9698" y="5961"/>
                  <a:pt x="9627" y="5999"/>
                  <a:pt x="9559" y="6024"/>
                </a:cubicBezTo>
                <a:cubicBezTo>
                  <a:pt x="9491" y="6049"/>
                  <a:pt x="9489" y="6111"/>
                  <a:pt x="9412" y="6124"/>
                </a:cubicBezTo>
                <a:cubicBezTo>
                  <a:pt x="9334" y="6136"/>
                  <a:pt x="9314" y="6211"/>
                  <a:pt x="9381" y="6237"/>
                </a:cubicBezTo>
                <a:cubicBezTo>
                  <a:pt x="9449" y="6262"/>
                  <a:pt x="9548" y="6361"/>
                  <a:pt x="9541" y="6474"/>
                </a:cubicBezTo>
                <a:cubicBezTo>
                  <a:pt x="9534" y="6588"/>
                  <a:pt x="9508" y="6717"/>
                  <a:pt x="9468" y="6831"/>
                </a:cubicBezTo>
                <a:cubicBezTo>
                  <a:pt x="9440" y="6908"/>
                  <a:pt x="9334" y="6856"/>
                  <a:pt x="9269" y="6856"/>
                </a:cubicBezTo>
                <a:cubicBezTo>
                  <a:pt x="9203" y="6856"/>
                  <a:pt x="9078" y="6805"/>
                  <a:pt x="9018" y="6856"/>
                </a:cubicBezTo>
                <a:cubicBezTo>
                  <a:pt x="8957" y="6905"/>
                  <a:pt x="8940" y="7155"/>
                  <a:pt x="8943" y="7269"/>
                </a:cubicBezTo>
                <a:cubicBezTo>
                  <a:pt x="8947" y="7382"/>
                  <a:pt x="8917" y="7450"/>
                  <a:pt x="8891" y="7487"/>
                </a:cubicBezTo>
                <a:cubicBezTo>
                  <a:pt x="8865" y="7525"/>
                  <a:pt x="8847" y="7637"/>
                  <a:pt x="8869" y="7688"/>
                </a:cubicBezTo>
                <a:cubicBezTo>
                  <a:pt x="8890" y="7738"/>
                  <a:pt x="8900" y="7850"/>
                  <a:pt x="8920" y="7863"/>
                </a:cubicBezTo>
                <a:cubicBezTo>
                  <a:pt x="8941" y="7876"/>
                  <a:pt x="9017" y="7825"/>
                  <a:pt x="9038" y="7888"/>
                </a:cubicBezTo>
                <a:cubicBezTo>
                  <a:pt x="9057" y="7951"/>
                  <a:pt x="9067" y="8101"/>
                  <a:pt x="9088" y="8063"/>
                </a:cubicBezTo>
                <a:cubicBezTo>
                  <a:pt x="9109" y="8025"/>
                  <a:pt x="9148" y="7863"/>
                  <a:pt x="9171" y="7900"/>
                </a:cubicBezTo>
                <a:cubicBezTo>
                  <a:pt x="9194" y="7938"/>
                  <a:pt x="9266" y="7888"/>
                  <a:pt x="9316" y="7875"/>
                </a:cubicBezTo>
                <a:cubicBezTo>
                  <a:pt x="9367" y="7863"/>
                  <a:pt x="9408" y="7738"/>
                  <a:pt x="9465" y="7675"/>
                </a:cubicBezTo>
                <a:cubicBezTo>
                  <a:pt x="9521" y="7612"/>
                  <a:pt x="9494" y="7613"/>
                  <a:pt x="9486" y="7537"/>
                </a:cubicBezTo>
                <a:cubicBezTo>
                  <a:pt x="9479" y="7462"/>
                  <a:pt x="9554" y="7375"/>
                  <a:pt x="9602" y="7287"/>
                </a:cubicBezTo>
                <a:cubicBezTo>
                  <a:pt x="9650" y="7199"/>
                  <a:pt x="9712" y="7270"/>
                  <a:pt x="9740" y="7168"/>
                </a:cubicBezTo>
                <a:cubicBezTo>
                  <a:pt x="9768" y="7068"/>
                  <a:pt x="9793" y="6894"/>
                  <a:pt x="9835" y="6906"/>
                </a:cubicBezTo>
                <a:cubicBezTo>
                  <a:pt x="9877" y="6919"/>
                  <a:pt x="9931" y="6981"/>
                  <a:pt x="9969" y="6981"/>
                </a:cubicBezTo>
                <a:cubicBezTo>
                  <a:pt x="10006" y="6981"/>
                  <a:pt x="10103" y="6843"/>
                  <a:pt x="10128" y="6818"/>
                </a:cubicBezTo>
                <a:cubicBezTo>
                  <a:pt x="10153" y="6792"/>
                  <a:pt x="10233" y="6805"/>
                  <a:pt x="10232" y="6918"/>
                </a:cubicBezTo>
                <a:cubicBezTo>
                  <a:pt x="10230" y="7032"/>
                  <a:pt x="10307" y="7175"/>
                  <a:pt x="10326" y="7200"/>
                </a:cubicBezTo>
                <a:cubicBezTo>
                  <a:pt x="10345" y="7225"/>
                  <a:pt x="10475" y="7325"/>
                  <a:pt x="10492" y="7362"/>
                </a:cubicBezTo>
                <a:cubicBezTo>
                  <a:pt x="10509" y="7400"/>
                  <a:pt x="10529" y="7511"/>
                  <a:pt x="10528" y="7612"/>
                </a:cubicBezTo>
                <a:cubicBezTo>
                  <a:pt x="10528" y="7713"/>
                  <a:pt x="10580" y="7839"/>
                  <a:pt x="10595" y="7750"/>
                </a:cubicBezTo>
                <a:cubicBezTo>
                  <a:pt x="10610" y="7662"/>
                  <a:pt x="10583" y="7374"/>
                  <a:pt x="10620" y="7387"/>
                </a:cubicBezTo>
                <a:cubicBezTo>
                  <a:pt x="10656" y="7399"/>
                  <a:pt x="10705" y="7362"/>
                  <a:pt x="10705" y="7362"/>
                </a:cubicBezTo>
                <a:cubicBezTo>
                  <a:pt x="10705" y="7362"/>
                  <a:pt x="10620" y="7200"/>
                  <a:pt x="10586" y="7162"/>
                </a:cubicBezTo>
                <a:cubicBezTo>
                  <a:pt x="10552" y="7125"/>
                  <a:pt x="10490" y="7045"/>
                  <a:pt x="10472" y="6918"/>
                </a:cubicBezTo>
                <a:cubicBezTo>
                  <a:pt x="10454" y="6792"/>
                  <a:pt x="10373" y="6769"/>
                  <a:pt x="10393" y="6643"/>
                </a:cubicBezTo>
                <a:cubicBezTo>
                  <a:pt x="10413" y="6517"/>
                  <a:pt x="10481" y="6593"/>
                  <a:pt x="10513" y="6693"/>
                </a:cubicBezTo>
                <a:cubicBezTo>
                  <a:pt x="10545" y="6794"/>
                  <a:pt x="10639" y="6937"/>
                  <a:pt x="10667" y="7025"/>
                </a:cubicBezTo>
                <a:cubicBezTo>
                  <a:pt x="10695" y="7113"/>
                  <a:pt x="10751" y="7149"/>
                  <a:pt x="10755" y="7262"/>
                </a:cubicBezTo>
                <a:cubicBezTo>
                  <a:pt x="10758" y="7376"/>
                  <a:pt x="10793" y="7500"/>
                  <a:pt x="10804" y="7550"/>
                </a:cubicBezTo>
                <a:cubicBezTo>
                  <a:pt x="10814" y="7600"/>
                  <a:pt x="10778" y="8006"/>
                  <a:pt x="10787" y="8069"/>
                </a:cubicBezTo>
                <a:cubicBezTo>
                  <a:pt x="10796" y="8132"/>
                  <a:pt x="10918" y="7932"/>
                  <a:pt x="10951" y="7881"/>
                </a:cubicBezTo>
                <a:cubicBezTo>
                  <a:pt x="10984" y="7831"/>
                  <a:pt x="11036" y="7808"/>
                  <a:pt x="11053" y="7706"/>
                </a:cubicBezTo>
                <a:cubicBezTo>
                  <a:pt x="11070" y="7606"/>
                  <a:pt x="11008" y="7525"/>
                  <a:pt x="10991" y="7487"/>
                </a:cubicBezTo>
                <a:cubicBezTo>
                  <a:pt x="10973" y="7450"/>
                  <a:pt x="11054" y="7413"/>
                  <a:pt x="11087" y="7362"/>
                </a:cubicBezTo>
                <a:cubicBezTo>
                  <a:pt x="11120" y="7312"/>
                  <a:pt x="11179" y="7224"/>
                  <a:pt x="11192" y="7300"/>
                </a:cubicBezTo>
                <a:cubicBezTo>
                  <a:pt x="11205" y="7376"/>
                  <a:pt x="11159" y="7681"/>
                  <a:pt x="11164" y="7731"/>
                </a:cubicBezTo>
                <a:cubicBezTo>
                  <a:pt x="11170" y="7782"/>
                  <a:pt x="11270" y="7856"/>
                  <a:pt x="11284" y="7919"/>
                </a:cubicBezTo>
                <a:cubicBezTo>
                  <a:pt x="11299" y="7982"/>
                  <a:pt x="11390" y="8006"/>
                  <a:pt x="11411" y="7969"/>
                </a:cubicBezTo>
                <a:cubicBezTo>
                  <a:pt x="11431" y="7931"/>
                  <a:pt x="11510" y="7994"/>
                  <a:pt x="11531" y="8007"/>
                </a:cubicBezTo>
                <a:cubicBezTo>
                  <a:pt x="11551" y="8020"/>
                  <a:pt x="11621" y="7981"/>
                  <a:pt x="11668" y="7956"/>
                </a:cubicBezTo>
                <a:cubicBezTo>
                  <a:pt x="11714" y="7931"/>
                  <a:pt x="11767" y="7861"/>
                  <a:pt x="11742" y="8025"/>
                </a:cubicBezTo>
                <a:cubicBezTo>
                  <a:pt x="11719" y="8189"/>
                  <a:pt x="11674" y="8437"/>
                  <a:pt x="11605" y="8563"/>
                </a:cubicBezTo>
                <a:cubicBezTo>
                  <a:pt x="11537" y="8689"/>
                  <a:pt x="11550" y="8751"/>
                  <a:pt x="11496" y="8751"/>
                </a:cubicBezTo>
                <a:cubicBezTo>
                  <a:pt x="11460" y="8751"/>
                  <a:pt x="11431" y="8771"/>
                  <a:pt x="11405" y="8826"/>
                </a:cubicBezTo>
                <a:cubicBezTo>
                  <a:pt x="11394" y="8758"/>
                  <a:pt x="11377" y="8706"/>
                  <a:pt x="11341" y="8726"/>
                </a:cubicBezTo>
                <a:cubicBezTo>
                  <a:pt x="11271" y="8763"/>
                  <a:pt x="11189" y="8762"/>
                  <a:pt x="11117" y="8913"/>
                </a:cubicBezTo>
                <a:cubicBezTo>
                  <a:pt x="11045" y="9065"/>
                  <a:pt x="11022" y="9076"/>
                  <a:pt x="11017" y="9026"/>
                </a:cubicBezTo>
                <a:cubicBezTo>
                  <a:pt x="11012" y="8975"/>
                  <a:pt x="11205" y="8764"/>
                  <a:pt x="11190" y="8701"/>
                </a:cubicBezTo>
                <a:cubicBezTo>
                  <a:pt x="11176" y="8638"/>
                  <a:pt x="11042" y="8657"/>
                  <a:pt x="10971" y="8657"/>
                </a:cubicBezTo>
                <a:cubicBezTo>
                  <a:pt x="10900" y="8657"/>
                  <a:pt x="10852" y="8558"/>
                  <a:pt x="10801" y="8532"/>
                </a:cubicBezTo>
                <a:cubicBezTo>
                  <a:pt x="10749" y="8507"/>
                  <a:pt x="10693" y="8768"/>
                  <a:pt x="10624" y="8895"/>
                </a:cubicBezTo>
                <a:cubicBezTo>
                  <a:pt x="10555" y="9021"/>
                  <a:pt x="10495" y="8820"/>
                  <a:pt x="10446" y="8820"/>
                </a:cubicBezTo>
                <a:cubicBezTo>
                  <a:pt x="10397" y="8819"/>
                  <a:pt x="10323" y="8657"/>
                  <a:pt x="10323" y="8657"/>
                </a:cubicBezTo>
                <a:cubicBezTo>
                  <a:pt x="10323" y="8657"/>
                  <a:pt x="10239" y="8569"/>
                  <a:pt x="10201" y="8569"/>
                </a:cubicBezTo>
                <a:cubicBezTo>
                  <a:pt x="10163" y="8569"/>
                  <a:pt x="10106" y="8407"/>
                  <a:pt x="10084" y="8407"/>
                </a:cubicBezTo>
                <a:cubicBezTo>
                  <a:pt x="10062" y="8407"/>
                  <a:pt x="10015" y="8289"/>
                  <a:pt x="10064" y="8238"/>
                </a:cubicBezTo>
                <a:cubicBezTo>
                  <a:pt x="10113" y="8188"/>
                  <a:pt x="10194" y="8303"/>
                  <a:pt x="10181" y="8025"/>
                </a:cubicBezTo>
                <a:cubicBezTo>
                  <a:pt x="10169" y="7748"/>
                  <a:pt x="10017" y="7800"/>
                  <a:pt x="9975" y="7838"/>
                </a:cubicBezTo>
                <a:cubicBezTo>
                  <a:pt x="9932" y="7876"/>
                  <a:pt x="9660" y="7863"/>
                  <a:pt x="9638" y="7863"/>
                </a:cubicBezTo>
                <a:cubicBezTo>
                  <a:pt x="9617" y="7863"/>
                  <a:pt x="9445" y="7988"/>
                  <a:pt x="9390" y="8038"/>
                </a:cubicBezTo>
                <a:cubicBezTo>
                  <a:pt x="9336" y="8088"/>
                  <a:pt x="9240" y="8150"/>
                  <a:pt x="9216" y="8175"/>
                </a:cubicBezTo>
                <a:cubicBezTo>
                  <a:pt x="9191" y="8200"/>
                  <a:pt x="9086" y="8125"/>
                  <a:pt x="9030" y="8188"/>
                </a:cubicBezTo>
                <a:cubicBezTo>
                  <a:pt x="8956" y="8271"/>
                  <a:pt x="8880" y="8401"/>
                  <a:pt x="8864" y="8401"/>
                </a:cubicBezTo>
                <a:cubicBezTo>
                  <a:pt x="8848" y="8400"/>
                  <a:pt x="8787" y="8493"/>
                  <a:pt x="8733" y="8682"/>
                </a:cubicBezTo>
                <a:cubicBezTo>
                  <a:pt x="8679" y="8871"/>
                  <a:pt x="8699" y="9031"/>
                  <a:pt x="8631" y="9095"/>
                </a:cubicBezTo>
                <a:cubicBezTo>
                  <a:pt x="8565" y="9157"/>
                  <a:pt x="8425" y="9257"/>
                  <a:pt x="8370" y="9357"/>
                </a:cubicBezTo>
                <a:cubicBezTo>
                  <a:pt x="8315" y="9459"/>
                  <a:pt x="8236" y="9851"/>
                  <a:pt x="8163" y="10014"/>
                </a:cubicBezTo>
                <a:cubicBezTo>
                  <a:pt x="8090" y="10178"/>
                  <a:pt x="8126" y="10332"/>
                  <a:pt x="8126" y="10433"/>
                </a:cubicBezTo>
                <a:cubicBezTo>
                  <a:pt x="8125" y="10534"/>
                  <a:pt x="8142" y="10720"/>
                  <a:pt x="8062" y="10896"/>
                </a:cubicBezTo>
                <a:cubicBezTo>
                  <a:pt x="7983" y="11072"/>
                  <a:pt x="7979" y="11159"/>
                  <a:pt x="7950" y="11171"/>
                </a:cubicBezTo>
                <a:cubicBezTo>
                  <a:pt x="7921" y="11184"/>
                  <a:pt x="7970" y="11239"/>
                  <a:pt x="7967" y="11365"/>
                </a:cubicBezTo>
                <a:cubicBezTo>
                  <a:pt x="7963" y="11491"/>
                  <a:pt x="7889" y="11614"/>
                  <a:pt x="7980" y="11728"/>
                </a:cubicBezTo>
                <a:cubicBezTo>
                  <a:pt x="8071" y="11841"/>
                  <a:pt x="8165" y="11846"/>
                  <a:pt x="8175" y="11997"/>
                </a:cubicBezTo>
                <a:cubicBezTo>
                  <a:pt x="8185" y="12149"/>
                  <a:pt x="8236" y="12497"/>
                  <a:pt x="8236" y="12497"/>
                </a:cubicBezTo>
                <a:cubicBezTo>
                  <a:pt x="8236" y="12497"/>
                  <a:pt x="8311" y="12703"/>
                  <a:pt x="8350" y="12791"/>
                </a:cubicBezTo>
                <a:cubicBezTo>
                  <a:pt x="8389" y="12879"/>
                  <a:pt x="8411" y="12830"/>
                  <a:pt x="8432" y="12741"/>
                </a:cubicBezTo>
                <a:cubicBezTo>
                  <a:pt x="8453" y="12653"/>
                  <a:pt x="8520" y="12641"/>
                  <a:pt x="8596" y="12641"/>
                </a:cubicBezTo>
                <a:cubicBezTo>
                  <a:pt x="8673" y="12641"/>
                  <a:pt x="8723" y="12678"/>
                  <a:pt x="8802" y="12653"/>
                </a:cubicBezTo>
                <a:cubicBezTo>
                  <a:pt x="8881" y="12628"/>
                  <a:pt x="8960" y="12410"/>
                  <a:pt x="8990" y="12385"/>
                </a:cubicBezTo>
                <a:cubicBezTo>
                  <a:pt x="9021" y="12360"/>
                  <a:pt x="9138" y="12328"/>
                  <a:pt x="9197" y="12428"/>
                </a:cubicBezTo>
                <a:cubicBezTo>
                  <a:pt x="9257" y="12530"/>
                  <a:pt x="9231" y="12665"/>
                  <a:pt x="9260" y="12754"/>
                </a:cubicBezTo>
                <a:cubicBezTo>
                  <a:pt x="9288" y="12842"/>
                  <a:pt x="9358" y="12792"/>
                  <a:pt x="9418" y="12704"/>
                </a:cubicBezTo>
                <a:cubicBezTo>
                  <a:pt x="9477" y="12615"/>
                  <a:pt x="9450" y="12653"/>
                  <a:pt x="9502" y="12729"/>
                </a:cubicBezTo>
                <a:cubicBezTo>
                  <a:pt x="9553" y="12805"/>
                  <a:pt x="9572" y="12884"/>
                  <a:pt x="9505" y="12997"/>
                </a:cubicBezTo>
                <a:cubicBezTo>
                  <a:pt x="9437" y="13111"/>
                  <a:pt x="9449" y="13284"/>
                  <a:pt x="9397" y="13460"/>
                </a:cubicBezTo>
                <a:cubicBezTo>
                  <a:pt x="9344" y="13636"/>
                  <a:pt x="9407" y="13635"/>
                  <a:pt x="9459" y="13710"/>
                </a:cubicBezTo>
                <a:cubicBezTo>
                  <a:pt x="9510" y="13786"/>
                  <a:pt x="9506" y="14279"/>
                  <a:pt x="9529" y="14367"/>
                </a:cubicBezTo>
                <a:cubicBezTo>
                  <a:pt x="9552" y="14456"/>
                  <a:pt x="9479" y="14709"/>
                  <a:pt x="9500" y="14861"/>
                </a:cubicBezTo>
                <a:cubicBezTo>
                  <a:pt x="9521" y="15012"/>
                  <a:pt x="9528" y="15105"/>
                  <a:pt x="9476" y="15180"/>
                </a:cubicBezTo>
                <a:cubicBezTo>
                  <a:pt x="9423" y="15256"/>
                  <a:pt x="9352" y="15403"/>
                  <a:pt x="9317" y="15656"/>
                </a:cubicBezTo>
                <a:cubicBezTo>
                  <a:pt x="9283" y="15907"/>
                  <a:pt x="9290" y="16086"/>
                  <a:pt x="9302" y="16175"/>
                </a:cubicBezTo>
                <a:cubicBezTo>
                  <a:pt x="9314" y="16263"/>
                  <a:pt x="9341" y="16499"/>
                  <a:pt x="9359" y="16587"/>
                </a:cubicBezTo>
                <a:cubicBezTo>
                  <a:pt x="9375" y="16676"/>
                  <a:pt x="9452" y="16843"/>
                  <a:pt x="9442" y="16981"/>
                </a:cubicBezTo>
                <a:cubicBezTo>
                  <a:pt x="9432" y="17120"/>
                  <a:pt x="9329" y="17331"/>
                  <a:pt x="9348" y="17407"/>
                </a:cubicBezTo>
                <a:cubicBezTo>
                  <a:pt x="9366" y="17483"/>
                  <a:pt x="9370" y="17599"/>
                  <a:pt x="9407" y="17701"/>
                </a:cubicBezTo>
                <a:cubicBezTo>
                  <a:pt x="9445" y="17802"/>
                  <a:pt x="9438" y="18013"/>
                  <a:pt x="9438" y="18013"/>
                </a:cubicBezTo>
                <a:cubicBezTo>
                  <a:pt x="9438" y="18013"/>
                  <a:pt x="9443" y="18100"/>
                  <a:pt x="9433" y="18239"/>
                </a:cubicBezTo>
                <a:cubicBezTo>
                  <a:pt x="9423" y="18378"/>
                  <a:pt x="9419" y="18469"/>
                  <a:pt x="9467" y="18533"/>
                </a:cubicBezTo>
                <a:cubicBezTo>
                  <a:pt x="9514" y="18595"/>
                  <a:pt x="9550" y="18608"/>
                  <a:pt x="9585" y="18545"/>
                </a:cubicBezTo>
                <a:cubicBezTo>
                  <a:pt x="9620" y="18482"/>
                  <a:pt x="9749" y="18357"/>
                  <a:pt x="9818" y="18370"/>
                </a:cubicBezTo>
                <a:cubicBezTo>
                  <a:pt x="9888" y="18382"/>
                  <a:pt x="9986" y="18408"/>
                  <a:pt x="10070" y="18295"/>
                </a:cubicBezTo>
                <a:cubicBezTo>
                  <a:pt x="10154" y="18182"/>
                  <a:pt x="10293" y="17876"/>
                  <a:pt x="10341" y="17788"/>
                </a:cubicBezTo>
                <a:cubicBezTo>
                  <a:pt x="10390" y="17700"/>
                  <a:pt x="10494" y="17539"/>
                  <a:pt x="10495" y="17438"/>
                </a:cubicBezTo>
                <a:cubicBezTo>
                  <a:pt x="10496" y="17337"/>
                  <a:pt x="10452" y="17176"/>
                  <a:pt x="10501" y="17125"/>
                </a:cubicBezTo>
                <a:cubicBezTo>
                  <a:pt x="10550" y="17075"/>
                  <a:pt x="10699" y="17032"/>
                  <a:pt x="10712" y="16956"/>
                </a:cubicBezTo>
                <a:cubicBezTo>
                  <a:pt x="10727" y="16881"/>
                  <a:pt x="10719" y="16570"/>
                  <a:pt x="10715" y="16506"/>
                </a:cubicBezTo>
                <a:cubicBezTo>
                  <a:pt x="10712" y="16444"/>
                  <a:pt x="10762" y="16326"/>
                  <a:pt x="10820" y="16200"/>
                </a:cubicBezTo>
                <a:cubicBezTo>
                  <a:pt x="10878" y="16074"/>
                  <a:pt x="10997" y="15938"/>
                  <a:pt x="11024" y="15887"/>
                </a:cubicBezTo>
                <a:cubicBezTo>
                  <a:pt x="11052" y="15837"/>
                  <a:pt x="11164" y="15676"/>
                  <a:pt x="11193" y="15512"/>
                </a:cubicBezTo>
                <a:cubicBezTo>
                  <a:pt x="11223" y="15348"/>
                  <a:pt x="11213" y="15143"/>
                  <a:pt x="11245" y="15055"/>
                </a:cubicBezTo>
                <a:cubicBezTo>
                  <a:pt x="11277" y="14967"/>
                  <a:pt x="11269" y="14894"/>
                  <a:pt x="11231" y="14792"/>
                </a:cubicBezTo>
                <a:cubicBezTo>
                  <a:pt x="11193" y="14692"/>
                  <a:pt x="11216" y="14455"/>
                  <a:pt x="11205" y="14405"/>
                </a:cubicBezTo>
                <a:cubicBezTo>
                  <a:pt x="11194" y="14354"/>
                  <a:pt x="11258" y="14023"/>
                  <a:pt x="11294" y="13998"/>
                </a:cubicBezTo>
                <a:cubicBezTo>
                  <a:pt x="11329" y="13973"/>
                  <a:pt x="11429" y="13717"/>
                  <a:pt x="11485" y="13604"/>
                </a:cubicBezTo>
                <a:cubicBezTo>
                  <a:pt x="11542" y="13491"/>
                  <a:pt x="11707" y="13141"/>
                  <a:pt x="11770" y="13116"/>
                </a:cubicBezTo>
                <a:cubicBezTo>
                  <a:pt x="11832" y="13091"/>
                  <a:pt x="11948" y="12886"/>
                  <a:pt x="11966" y="12772"/>
                </a:cubicBezTo>
                <a:cubicBezTo>
                  <a:pt x="11984" y="12659"/>
                  <a:pt x="12191" y="12235"/>
                  <a:pt x="12206" y="12147"/>
                </a:cubicBezTo>
                <a:cubicBezTo>
                  <a:pt x="12222" y="12059"/>
                  <a:pt x="12325" y="11728"/>
                  <a:pt x="12307" y="11653"/>
                </a:cubicBezTo>
                <a:cubicBezTo>
                  <a:pt x="12288" y="11577"/>
                  <a:pt x="12054" y="11765"/>
                  <a:pt x="12024" y="11790"/>
                </a:cubicBezTo>
                <a:cubicBezTo>
                  <a:pt x="11994" y="11815"/>
                  <a:pt x="11906" y="11916"/>
                  <a:pt x="11820" y="11903"/>
                </a:cubicBezTo>
                <a:cubicBezTo>
                  <a:pt x="11734" y="11890"/>
                  <a:pt x="11791" y="11728"/>
                  <a:pt x="11794" y="11653"/>
                </a:cubicBezTo>
                <a:cubicBezTo>
                  <a:pt x="11797" y="11577"/>
                  <a:pt x="11737" y="11284"/>
                  <a:pt x="11716" y="11271"/>
                </a:cubicBezTo>
                <a:cubicBezTo>
                  <a:pt x="11696" y="11259"/>
                  <a:pt x="11648" y="11110"/>
                  <a:pt x="11637" y="10959"/>
                </a:cubicBezTo>
                <a:cubicBezTo>
                  <a:pt x="11627" y="10807"/>
                  <a:pt x="11525" y="10703"/>
                  <a:pt x="11494" y="10590"/>
                </a:cubicBezTo>
                <a:cubicBezTo>
                  <a:pt x="11463" y="10476"/>
                  <a:pt x="11553" y="10122"/>
                  <a:pt x="11529" y="9945"/>
                </a:cubicBezTo>
                <a:cubicBezTo>
                  <a:pt x="11506" y="9768"/>
                  <a:pt x="11493" y="9547"/>
                  <a:pt x="11473" y="9382"/>
                </a:cubicBezTo>
                <a:cubicBezTo>
                  <a:pt x="11465" y="9318"/>
                  <a:pt x="11461" y="9287"/>
                  <a:pt x="11452" y="9232"/>
                </a:cubicBezTo>
                <a:cubicBezTo>
                  <a:pt x="11499" y="9217"/>
                  <a:pt x="11612" y="9121"/>
                  <a:pt x="11613" y="9207"/>
                </a:cubicBezTo>
                <a:cubicBezTo>
                  <a:pt x="11614" y="9296"/>
                  <a:pt x="11653" y="9487"/>
                  <a:pt x="11648" y="9626"/>
                </a:cubicBezTo>
                <a:cubicBezTo>
                  <a:pt x="11643" y="9765"/>
                  <a:pt x="11708" y="9713"/>
                  <a:pt x="11700" y="9839"/>
                </a:cubicBezTo>
                <a:cubicBezTo>
                  <a:pt x="11691" y="9965"/>
                  <a:pt x="11711" y="10264"/>
                  <a:pt x="11729" y="10302"/>
                </a:cubicBezTo>
                <a:cubicBezTo>
                  <a:pt x="11746" y="10340"/>
                  <a:pt x="11821" y="10545"/>
                  <a:pt x="11829" y="10621"/>
                </a:cubicBezTo>
                <a:cubicBezTo>
                  <a:pt x="11837" y="10697"/>
                  <a:pt x="11848" y="10795"/>
                  <a:pt x="11843" y="10984"/>
                </a:cubicBezTo>
                <a:cubicBezTo>
                  <a:pt x="11838" y="11173"/>
                  <a:pt x="11825" y="11428"/>
                  <a:pt x="11864" y="11465"/>
                </a:cubicBezTo>
                <a:cubicBezTo>
                  <a:pt x="11903" y="11503"/>
                  <a:pt x="12062" y="11403"/>
                  <a:pt x="12094" y="11365"/>
                </a:cubicBezTo>
                <a:cubicBezTo>
                  <a:pt x="12125" y="11328"/>
                  <a:pt x="12328" y="11127"/>
                  <a:pt x="12395" y="11115"/>
                </a:cubicBezTo>
                <a:cubicBezTo>
                  <a:pt x="12462" y="11103"/>
                  <a:pt x="12484" y="11003"/>
                  <a:pt x="12570" y="10965"/>
                </a:cubicBezTo>
                <a:cubicBezTo>
                  <a:pt x="12656" y="10927"/>
                  <a:pt x="12732" y="10784"/>
                  <a:pt x="12798" y="10683"/>
                </a:cubicBezTo>
                <a:cubicBezTo>
                  <a:pt x="12864" y="10582"/>
                  <a:pt x="12958" y="10334"/>
                  <a:pt x="12990" y="10246"/>
                </a:cubicBezTo>
                <a:cubicBezTo>
                  <a:pt x="13021" y="10158"/>
                  <a:pt x="13083" y="10095"/>
                  <a:pt x="13067" y="9995"/>
                </a:cubicBezTo>
                <a:cubicBezTo>
                  <a:pt x="13052" y="9894"/>
                  <a:pt x="12954" y="9740"/>
                  <a:pt x="12912" y="9726"/>
                </a:cubicBezTo>
                <a:cubicBezTo>
                  <a:pt x="12870" y="9714"/>
                  <a:pt x="12894" y="9551"/>
                  <a:pt x="12866" y="9551"/>
                </a:cubicBezTo>
                <a:cubicBezTo>
                  <a:pt x="12839" y="9551"/>
                  <a:pt x="12836" y="9639"/>
                  <a:pt x="12774" y="9701"/>
                </a:cubicBezTo>
                <a:cubicBezTo>
                  <a:pt x="12712" y="9764"/>
                  <a:pt x="12643" y="9889"/>
                  <a:pt x="12608" y="9864"/>
                </a:cubicBezTo>
                <a:cubicBezTo>
                  <a:pt x="12573" y="9839"/>
                  <a:pt x="12628" y="9777"/>
                  <a:pt x="12580" y="9664"/>
                </a:cubicBezTo>
                <a:cubicBezTo>
                  <a:pt x="12534" y="9550"/>
                  <a:pt x="12516" y="9527"/>
                  <a:pt x="12526" y="9439"/>
                </a:cubicBezTo>
                <a:cubicBezTo>
                  <a:pt x="12536" y="9350"/>
                  <a:pt x="12434" y="9183"/>
                  <a:pt x="12437" y="9057"/>
                </a:cubicBezTo>
                <a:cubicBezTo>
                  <a:pt x="12441" y="8930"/>
                  <a:pt x="12554" y="8756"/>
                  <a:pt x="12568" y="8870"/>
                </a:cubicBezTo>
                <a:cubicBezTo>
                  <a:pt x="12583" y="8983"/>
                  <a:pt x="12584" y="9157"/>
                  <a:pt x="12646" y="9232"/>
                </a:cubicBezTo>
                <a:cubicBezTo>
                  <a:pt x="12708" y="9309"/>
                  <a:pt x="12759" y="9439"/>
                  <a:pt x="12789" y="9464"/>
                </a:cubicBezTo>
                <a:cubicBezTo>
                  <a:pt x="12819" y="9489"/>
                  <a:pt x="12920" y="9326"/>
                  <a:pt x="12944" y="9351"/>
                </a:cubicBezTo>
                <a:cubicBezTo>
                  <a:pt x="12969" y="9376"/>
                  <a:pt x="12997" y="9601"/>
                  <a:pt x="13041" y="9639"/>
                </a:cubicBezTo>
                <a:cubicBezTo>
                  <a:pt x="13086" y="9677"/>
                  <a:pt x="13248" y="9689"/>
                  <a:pt x="13276" y="9689"/>
                </a:cubicBezTo>
                <a:cubicBezTo>
                  <a:pt x="13303" y="9689"/>
                  <a:pt x="13416" y="9702"/>
                  <a:pt x="13446" y="9626"/>
                </a:cubicBezTo>
                <a:cubicBezTo>
                  <a:pt x="13476" y="9551"/>
                  <a:pt x="13493" y="9551"/>
                  <a:pt x="13521" y="9551"/>
                </a:cubicBezTo>
                <a:cubicBezTo>
                  <a:pt x="13548" y="9551"/>
                  <a:pt x="13570" y="9782"/>
                  <a:pt x="13606" y="9808"/>
                </a:cubicBezTo>
                <a:cubicBezTo>
                  <a:pt x="13641" y="9833"/>
                  <a:pt x="13714" y="9819"/>
                  <a:pt x="13689" y="9983"/>
                </a:cubicBezTo>
                <a:cubicBezTo>
                  <a:pt x="13666" y="10147"/>
                  <a:pt x="13688" y="10283"/>
                  <a:pt x="13724" y="10296"/>
                </a:cubicBezTo>
                <a:cubicBezTo>
                  <a:pt x="13761" y="10308"/>
                  <a:pt x="13872" y="10108"/>
                  <a:pt x="13872" y="10108"/>
                </a:cubicBezTo>
                <a:cubicBezTo>
                  <a:pt x="13872" y="10108"/>
                  <a:pt x="13837" y="10426"/>
                  <a:pt x="13819" y="10540"/>
                </a:cubicBezTo>
                <a:cubicBezTo>
                  <a:pt x="13801" y="10653"/>
                  <a:pt x="13817" y="11065"/>
                  <a:pt x="13817" y="11065"/>
                </a:cubicBezTo>
                <a:cubicBezTo>
                  <a:pt x="13817" y="11065"/>
                  <a:pt x="13856" y="11458"/>
                  <a:pt x="13867" y="11546"/>
                </a:cubicBezTo>
                <a:cubicBezTo>
                  <a:pt x="13879" y="11635"/>
                  <a:pt x="13941" y="11902"/>
                  <a:pt x="13928" y="12016"/>
                </a:cubicBezTo>
                <a:cubicBezTo>
                  <a:pt x="13915" y="12129"/>
                  <a:pt x="13906" y="12303"/>
                  <a:pt x="13939" y="12303"/>
                </a:cubicBezTo>
                <a:cubicBezTo>
                  <a:pt x="13972" y="12303"/>
                  <a:pt x="14028" y="12104"/>
                  <a:pt x="14080" y="11978"/>
                </a:cubicBezTo>
                <a:cubicBezTo>
                  <a:pt x="14133" y="11852"/>
                  <a:pt x="14187" y="11736"/>
                  <a:pt x="14217" y="11609"/>
                </a:cubicBezTo>
                <a:cubicBezTo>
                  <a:pt x="14248" y="11483"/>
                  <a:pt x="14250" y="11197"/>
                  <a:pt x="14260" y="11109"/>
                </a:cubicBezTo>
                <a:cubicBezTo>
                  <a:pt x="14270" y="11020"/>
                  <a:pt x="14312" y="10940"/>
                  <a:pt x="14397" y="10865"/>
                </a:cubicBezTo>
                <a:cubicBezTo>
                  <a:pt x="14482" y="10789"/>
                  <a:pt x="14561" y="10577"/>
                  <a:pt x="14639" y="10464"/>
                </a:cubicBezTo>
                <a:cubicBezTo>
                  <a:pt x="14717" y="10351"/>
                  <a:pt x="14733" y="10164"/>
                  <a:pt x="14864" y="10164"/>
                </a:cubicBezTo>
                <a:cubicBezTo>
                  <a:pt x="14995" y="10165"/>
                  <a:pt x="14984" y="10165"/>
                  <a:pt x="15025" y="10089"/>
                </a:cubicBezTo>
                <a:cubicBezTo>
                  <a:pt x="15066" y="10013"/>
                  <a:pt x="15105" y="9963"/>
                  <a:pt x="15106" y="10102"/>
                </a:cubicBezTo>
                <a:cubicBezTo>
                  <a:pt x="15106" y="10241"/>
                  <a:pt x="15176" y="10439"/>
                  <a:pt x="15186" y="10489"/>
                </a:cubicBezTo>
                <a:cubicBezTo>
                  <a:pt x="15197" y="10540"/>
                  <a:pt x="15214" y="10682"/>
                  <a:pt x="15191" y="10833"/>
                </a:cubicBezTo>
                <a:cubicBezTo>
                  <a:pt x="15168" y="10985"/>
                  <a:pt x="15095" y="11396"/>
                  <a:pt x="15122" y="11396"/>
                </a:cubicBezTo>
                <a:cubicBezTo>
                  <a:pt x="15150" y="11396"/>
                  <a:pt x="15293" y="10946"/>
                  <a:pt x="15293" y="10946"/>
                </a:cubicBezTo>
                <a:cubicBezTo>
                  <a:pt x="15293" y="10946"/>
                  <a:pt x="15434" y="10756"/>
                  <a:pt x="15405" y="10959"/>
                </a:cubicBezTo>
                <a:cubicBezTo>
                  <a:pt x="15377" y="11160"/>
                  <a:pt x="15369" y="11377"/>
                  <a:pt x="15355" y="11503"/>
                </a:cubicBezTo>
                <a:cubicBezTo>
                  <a:pt x="15341" y="11629"/>
                  <a:pt x="15404" y="11929"/>
                  <a:pt x="15413" y="11853"/>
                </a:cubicBezTo>
                <a:cubicBezTo>
                  <a:pt x="15422" y="11777"/>
                  <a:pt x="15490" y="11566"/>
                  <a:pt x="15503" y="11453"/>
                </a:cubicBezTo>
                <a:cubicBezTo>
                  <a:pt x="15516" y="11339"/>
                  <a:pt x="15537" y="11390"/>
                  <a:pt x="15596" y="11503"/>
                </a:cubicBezTo>
                <a:cubicBezTo>
                  <a:pt x="15653" y="11616"/>
                  <a:pt x="15676" y="11840"/>
                  <a:pt x="15676" y="11840"/>
                </a:cubicBezTo>
                <a:cubicBezTo>
                  <a:pt x="15676" y="11840"/>
                  <a:pt x="15697" y="12265"/>
                  <a:pt x="15701" y="12328"/>
                </a:cubicBezTo>
                <a:cubicBezTo>
                  <a:pt x="15704" y="12392"/>
                  <a:pt x="15825" y="12029"/>
                  <a:pt x="15850" y="11953"/>
                </a:cubicBezTo>
                <a:cubicBezTo>
                  <a:pt x="15874" y="11877"/>
                  <a:pt x="15888" y="11840"/>
                  <a:pt x="15935" y="11815"/>
                </a:cubicBezTo>
                <a:cubicBezTo>
                  <a:pt x="15981" y="11790"/>
                  <a:pt x="16037" y="11791"/>
                  <a:pt x="16069" y="11653"/>
                </a:cubicBezTo>
                <a:cubicBezTo>
                  <a:pt x="16101" y="11514"/>
                  <a:pt x="16167" y="11348"/>
                  <a:pt x="16123" y="11159"/>
                </a:cubicBezTo>
                <a:cubicBezTo>
                  <a:pt x="16079" y="10969"/>
                  <a:pt x="16062" y="10847"/>
                  <a:pt x="16023" y="10758"/>
                </a:cubicBezTo>
                <a:cubicBezTo>
                  <a:pt x="15984" y="10670"/>
                  <a:pt x="15971" y="10439"/>
                  <a:pt x="15971" y="10439"/>
                </a:cubicBezTo>
                <a:cubicBezTo>
                  <a:pt x="15971" y="10439"/>
                  <a:pt x="16099" y="10227"/>
                  <a:pt x="16140" y="10152"/>
                </a:cubicBezTo>
                <a:cubicBezTo>
                  <a:pt x="16181" y="10077"/>
                  <a:pt x="16226" y="10126"/>
                  <a:pt x="16221" y="10214"/>
                </a:cubicBezTo>
                <a:cubicBezTo>
                  <a:pt x="16216" y="10302"/>
                  <a:pt x="16153" y="10382"/>
                  <a:pt x="16120" y="10571"/>
                </a:cubicBezTo>
                <a:cubicBezTo>
                  <a:pt x="16088" y="10760"/>
                  <a:pt x="16157" y="10821"/>
                  <a:pt x="16186" y="10758"/>
                </a:cubicBezTo>
                <a:cubicBezTo>
                  <a:pt x="16215" y="10696"/>
                  <a:pt x="16286" y="10546"/>
                  <a:pt x="16291" y="10508"/>
                </a:cubicBezTo>
                <a:cubicBezTo>
                  <a:pt x="16295" y="10470"/>
                  <a:pt x="16256" y="10478"/>
                  <a:pt x="16266" y="10339"/>
                </a:cubicBezTo>
                <a:cubicBezTo>
                  <a:pt x="16277" y="10200"/>
                  <a:pt x="16363" y="10101"/>
                  <a:pt x="16387" y="10139"/>
                </a:cubicBezTo>
                <a:cubicBezTo>
                  <a:pt x="16409" y="10178"/>
                  <a:pt x="16594" y="10090"/>
                  <a:pt x="16688" y="9989"/>
                </a:cubicBezTo>
                <a:cubicBezTo>
                  <a:pt x="16781" y="9889"/>
                  <a:pt x="16854" y="9677"/>
                  <a:pt x="16913" y="9589"/>
                </a:cubicBezTo>
                <a:cubicBezTo>
                  <a:pt x="16972" y="9500"/>
                  <a:pt x="17175" y="9208"/>
                  <a:pt x="17179" y="9070"/>
                </a:cubicBezTo>
                <a:cubicBezTo>
                  <a:pt x="17184" y="8931"/>
                  <a:pt x="17221" y="8746"/>
                  <a:pt x="17197" y="8569"/>
                </a:cubicBezTo>
                <a:cubicBezTo>
                  <a:pt x="17174" y="8393"/>
                  <a:pt x="17133" y="8276"/>
                  <a:pt x="17120" y="8200"/>
                </a:cubicBezTo>
                <a:cubicBezTo>
                  <a:pt x="17107" y="8125"/>
                  <a:pt x="17221" y="8114"/>
                  <a:pt x="17289" y="8000"/>
                </a:cubicBezTo>
                <a:cubicBezTo>
                  <a:pt x="17356" y="7887"/>
                  <a:pt x="17314" y="7788"/>
                  <a:pt x="17286" y="7800"/>
                </a:cubicBezTo>
                <a:cubicBezTo>
                  <a:pt x="17257" y="7813"/>
                  <a:pt x="17180" y="7845"/>
                  <a:pt x="17155" y="7831"/>
                </a:cubicBezTo>
                <a:cubicBezTo>
                  <a:pt x="17129" y="7819"/>
                  <a:pt x="17120" y="7757"/>
                  <a:pt x="17085" y="7681"/>
                </a:cubicBezTo>
                <a:cubicBezTo>
                  <a:pt x="17050" y="7606"/>
                  <a:pt x="17118" y="7493"/>
                  <a:pt x="17144" y="7506"/>
                </a:cubicBezTo>
                <a:cubicBezTo>
                  <a:pt x="17170" y="7519"/>
                  <a:pt x="17257" y="7382"/>
                  <a:pt x="17296" y="7319"/>
                </a:cubicBezTo>
                <a:cubicBezTo>
                  <a:pt x="17336" y="7256"/>
                  <a:pt x="17390" y="7205"/>
                  <a:pt x="17366" y="7269"/>
                </a:cubicBezTo>
                <a:cubicBezTo>
                  <a:pt x="17343" y="7332"/>
                  <a:pt x="17280" y="7556"/>
                  <a:pt x="17322" y="7569"/>
                </a:cubicBezTo>
                <a:cubicBezTo>
                  <a:pt x="17364" y="7582"/>
                  <a:pt x="17490" y="7381"/>
                  <a:pt x="17505" y="7394"/>
                </a:cubicBezTo>
                <a:cubicBezTo>
                  <a:pt x="17520" y="7407"/>
                  <a:pt x="17528" y="7568"/>
                  <a:pt x="17503" y="7644"/>
                </a:cubicBezTo>
                <a:cubicBezTo>
                  <a:pt x="17479" y="7719"/>
                  <a:pt x="17465" y="7851"/>
                  <a:pt x="17488" y="7838"/>
                </a:cubicBezTo>
                <a:cubicBezTo>
                  <a:pt x="17511" y="7825"/>
                  <a:pt x="17568" y="7712"/>
                  <a:pt x="17575" y="7750"/>
                </a:cubicBezTo>
                <a:cubicBezTo>
                  <a:pt x="17581" y="7788"/>
                  <a:pt x="17627" y="7862"/>
                  <a:pt x="17584" y="8000"/>
                </a:cubicBezTo>
                <a:cubicBezTo>
                  <a:pt x="17541" y="8139"/>
                  <a:pt x="17480" y="8187"/>
                  <a:pt x="17535" y="8275"/>
                </a:cubicBezTo>
                <a:cubicBezTo>
                  <a:pt x="17591" y="8363"/>
                  <a:pt x="17622" y="8288"/>
                  <a:pt x="17678" y="8225"/>
                </a:cubicBezTo>
                <a:cubicBezTo>
                  <a:pt x="17734" y="8162"/>
                  <a:pt x="17797" y="7888"/>
                  <a:pt x="17780" y="7800"/>
                </a:cubicBezTo>
                <a:cubicBezTo>
                  <a:pt x="17763" y="7712"/>
                  <a:pt x="17718" y="7532"/>
                  <a:pt x="17725" y="7469"/>
                </a:cubicBezTo>
                <a:cubicBezTo>
                  <a:pt x="17732" y="7406"/>
                  <a:pt x="17842" y="7407"/>
                  <a:pt x="17853" y="7306"/>
                </a:cubicBezTo>
                <a:cubicBezTo>
                  <a:pt x="17865" y="7205"/>
                  <a:pt x="17911" y="7131"/>
                  <a:pt x="17953" y="7093"/>
                </a:cubicBezTo>
                <a:cubicBezTo>
                  <a:pt x="17996" y="7056"/>
                  <a:pt x="18063" y="6892"/>
                  <a:pt x="18074" y="6943"/>
                </a:cubicBezTo>
                <a:cubicBezTo>
                  <a:pt x="18084" y="6994"/>
                  <a:pt x="18176" y="7057"/>
                  <a:pt x="18212" y="6981"/>
                </a:cubicBezTo>
                <a:cubicBezTo>
                  <a:pt x="18248" y="6905"/>
                  <a:pt x="18421" y="6626"/>
                  <a:pt x="18525" y="6474"/>
                </a:cubicBezTo>
                <a:cubicBezTo>
                  <a:pt x="18630" y="6323"/>
                  <a:pt x="18681" y="6151"/>
                  <a:pt x="18723" y="5974"/>
                </a:cubicBezTo>
                <a:cubicBezTo>
                  <a:pt x="18765" y="5797"/>
                  <a:pt x="18811" y="5681"/>
                  <a:pt x="18816" y="5542"/>
                </a:cubicBezTo>
                <a:cubicBezTo>
                  <a:pt x="18829" y="5719"/>
                  <a:pt x="18821" y="5848"/>
                  <a:pt x="18799" y="5986"/>
                </a:cubicBezTo>
                <a:cubicBezTo>
                  <a:pt x="18778" y="6125"/>
                  <a:pt x="18750" y="6411"/>
                  <a:pt x="18757" y="6449"/>
                </a:cubicBezTo>
                <a:cubicBezTo>
                  <a:pt x="18763" y="6487"/>
                  <a:pt x="18796" y="6580"/>
                  <a:pt x="18827" y="6556"/>
                </a:cubicBezTo>
                <a:cubicBezTo>
                  <a:pt x="18856" y="6530"/>
                  <a:pt x="18847" y="6275"/>
                  <a:pt x="18853" y="6224"/>
                </a:cubicBezTo>
                <a:cubicBezTo>
                  <a:pt x="18858" y="6174"/>
                  <a:pt x="18905" y="6099"/>
                  <a:pt x="18929" y="6086"/>
                </a:cubicBezTo>
                <a:cubicBezTo>
                  <a:pt x="18952" y="6074"/>
                  <a:pt x="18955" y="5856"/>
                  <a:pt x="18938" y="5767"/>
                </a:cubicBezTo>
                <a:cubicBezTo>
                  <a:pt x="18920" y="5679"/>
                  <a:pt x="18887" y="5630"/>
                  <a:pt x="18910" y="5617"/>
                </a:cubicBezTo>
                <a:cubicBezTo>
                  <a:pt x="18934" y="5604"/>
                  <a:pt x="18972" y="5506"/>
                  <a:pt x="18959" y="5480"/>
                </a:cubicBezTo>
                <a:cubicBezTo>
                  <a:pt x="18945" y="5455"/>
                  <a:pt x="18967" y="5367"/>
                  <a:pt x="18926" y="5392"/>
                </a:cubicBezTo>
                <a:cubicBezTo>
                  <a:pt x="18896" y="5410"/>
                  <a:pt x="18826" y="5380"/>
                  <a:pt x="18816" y="5486"/>
                </a:cubicBezTo>
                <a:cubicBezTo>
                  <a:pt x="18812" y="5379"/>
                  <a:pt x="18786" y="5306"/>
                  <a:pt x="18743" y="5317"/>
                </a:cubicBezTo>
                <a:cubicBezTo>
                  <a:pt x="18692" y="5330"/>
                  <a:pt x="18658" y="5392"/>
                  <a:pt x="18609" y="5392"/>
                </a:cubicBezTo>
                <a:cubicBezTo>
                  <a:pt x="18560" y="5392"/>
                  <a:pt x="18619" y="5217"/>
                  <a:pt x="18597" y="5217"/>
                </a:cubicBezTo>
                <a:cubicBezTo>
                  <a:pt x="18575" y="5217"/>
                  <a:pt x="18508" y="5380"/>
                  <a:pt x="18490" y="5292"/>
                </a:cubicBezTo>
                <a:cubicBezTo>
                  <a:pt x="18473" y="5204"/>
                  <a:pt x="18589" y="5086"/>
                  <a:pt x="18678" y="5023"/>
                </a:cubicBezTo>
                <a:cubicBezTo>
                  <a:pt x="18767" y="4960"/>
                  <a:pt x="18944" y="4597"/>
                  <a:pt x="19000" y="4585"/>
                </a:cubicBezTo>
                <a:cubicBezTo>
                  <a:pt x="19056" y="4573"/>
                  <a:pt x="19189" y="4610"/>
                  <a:pt x="19310" y="4598"/>
                </a:cubicBezTo>
                <a:cubicBezTo>
                  <a:pt x="19432" y="4586"/>
                  <a:pt x="19482" y="4472"/>
                  <a:pt x="19513" y="4535"/>
                </a:cubicBezTo>
                <a:cubicBezTo>
                  <a:pt x="19544" y="4598"/>
                  <a:pt x="19617" y="4673"/>
                  <a:pt x="19668" y="4660"/>
                </a:cubicBezTo>
                <a:cubicBezTo>
                  <a:pt x="19718" y="4648"/>
                  <a:pt x="19696" y="4661"/>
                  <a:pt x="19787" y="4535"/>
                </a:cubicBezTo>
                <a:cubicBezTo>
                  <a:pt x="19877" y="4409"/>
                  <a:pt x="19955" y="4348"/>
                  <a:pt x="20004" y="4248"/>
                </a:cubicBezTo>
                <a:cubicBezTo>
                  <a:pt x="20054" y="4147"/>
                  <a:pt x="20165" y="4072"/>
                  <a:pt x="20159" y="4173"/>
                </a:cubicBezTo>
                <a:cubicBezTo>
                  <a:pt x="20153" y="4273"/>
                  <a:pt x="20127" y="4373"/>
                  <a:pt x="20170" y="4373"/>
                </a:cubicBezTo>
                <a:cubicBezTo>
                  <a:pt x="20214" y="4373"/>
                  <a:pt x="20290" y="4272"/>
                  <a:pt x="20351" y="4223"/>
                </a:cubicBezTo>
                <a:cubicBezTo>
                  <a:pt x="20411" y="4172"/>
                  <a:pt x="20460" y="4110"/>
                  <a:pt x="20460" y="4110"/>
                </a:cubicBezTo>
                <a:cubicBezTo>
                  <a:pt x="20460" y="4110"/>
                  <a:pt x="20198" y="4460"/>
                  <a:pt x="20135" y="4535"/>
                </a:cubicBezTo>
                <a:cubicBezTo>
                  <a:pt x="20072" y="4611"/>
                  <a:pt x="19934" y="4666"/>
                  <a:pt x="19863" y="4817"/>
                </a:cubicBezTo>
                <a:cubicBezTo>
                  <a:pt x="19791" y="4968"/>
                  <a:pt x="19753" y="5016"/>
                  <a:pt x="19739" y="5180"/>
                </a:cubicBezTo>
                <a:cubicBezTo>
                  <a:pt x="19726" y="5344"/>
                  <a:pt x="19796" y="5560"/>
                  <a:pt x="19735" y="5711"/>
                </a:cubicBezTo>
                <a:cubicBezTo>
                  <a:pt x="19674" y="5862"/>
                  <a:pt x="19633" y="6074"/>
                  <a:pt x="19633" y="6074"/>
                </a:cubicBezTo>
                <a:cubicBezTo>
                  <a:pt x="19633" y="6074"/>
                  <a:pt x="19722" y="5862"/>
                  <a:pt x="19831" y="5724"/>
                </a:cubicBezTo>
                <a:cubicBezTo>
                  <a:pt x="19939" y="5586"/>
                  <a:pt x="20016" y="5393"/>
                  <a:pt x="20057" y="5317"/>
                </a:cubicBezTo>
                <a:cubicBezTo>
                  <a:pt x="20098" y="5242"/>
                  <a:pt x="20198" y="5230"/>
                  <a:pt x="20208" y="5142"/>
                </a:cubicBezTo>
                <a:cubicBezTo>
                  <a:pt x="20218" y="5054"/>
                  <a:pt x="20258" y="4943"/>
                  <a:pt x="20286" y="4842"/>
                </a:cubicBezTo>
                <a:cubicBezTo>
                  <a:pt x="20313" y="4741"/>
                  <a:pt x="20261" y="4768"/>
                  <a:pt x="20308" y="4642"/>
                </a:cubicBezTo>
                <a:cubicBezTo>
                  <a:pt x="20356" y="4516"/>
                  <a:pt x="20361" y="4410"/>
                  <a:pt x="20524" y="4410"/>
                </a:cubicBezTo>
                <a:cubicBezTo>
                  <a:pt x="20688" y="4411"/>
                  <a:pt x="20631" y="4441"/>
                  <a:pt x="20763" y="4429"/>
                </a:cubicBezTo>
                <a:cubicBezTo>
                  <a:pt x="20895" y="4417"/>
                  <a:pt x="20961" y="4261"/>
                  <a:pt x="21095" y="4185"/>
                </a:cubicBezTo>
                <a:cubicBezTo>
                  <a:pt x="21229" y="4110"/>
                  <a:pt x="21333" y="4060"/>
                  <a:pt x="21367" y="4098"/>
                </a:cubicBezTo>
                <a:cubicBezTo>
                  <a:pt x="21401" y="4136"/>
                  <a:pt x="21464" y="4111"/>
                  <a:pt x="21436" y="4023"/>
                </a:cubicBezTo>
                <a:cubicBezTo>
                  <a:pt x="21407" y="3934"/>
                  <a:pt x="21335" y="3810"/>
                  <a:pt x="21381" y="3785"/>
                </a:cubicBezTo>
                <a:cubicBezTo>
                  <a:pt x="21427" y="3759"/>
                  <a:pt x="21473" y="3748"/>
                  <a:pt x="21501" y="3647"/>
                </a:cubicBezTo>
                <a:cubicBezTo>
                  <a:pt x="21529" y="3546"/>
                  <a:pt x="21472" y="3366"/>
                  <a:pt x="21527" y="3266"/>
                </a:cubicBezTo>
                <a:cubicBezTo>
                  <a:pt x="21582" y="3165"/>
                  <a:pt x="21519" y="3041"/>
                  <a:pt x="21468" y="3016"/>
                </a:cubicBezTo>
                <a:cubicBezTo>
                  <a:pt x="21416" y="2990"/>
                  <a:pt x="21198" y="3041"/>
                  <a:pt x="21160" y="2991"/>
                </a:cubicBezTo>
                <a:cubicBezTo>
                  <a:pt x="21122" y="2941"/>
                  <a:pt x="21059" y="2878"/>
                  <a:pt x="21032" y="2915"/>
                </a:cubicBezTo>
                <a:cubicBezTo>
                  <a:pt x="21006" y="2954"/>
                  <a:pt x="20935" y="3153"/>
                  <a:pt x="20935" y="3153"/>
                </a:cubicBezTo>
                <a:cubicBezTo>
                  <a:pt x="20935" y="3153"/>
                  <a:pt x="20894" y="3179"/>
                  <a:pt x="20874" y="3066"/>
                </a:cubicBezTo>
                <a:cubicBezTo>
                  <a:pt x="20854" y="2952"/>
                  <a:pt x="20673" y="2966"/>
                  <a:pt x="20619" y="2966"/>
                </a:cubicBezTo>
                <a:cubicBezTo>
                  <a:pt x="20564" y="2965"/>
                  <a:pt x="20501" y="2984"/>
                  <a:pt x="20439" y="2997"/>
                </a:cubicBezTo>
                <a:cubicBezTo>
                  <a:pt x="20378" y="3009"/>
                  <a:pt x="20341" y="3047"/>
                  <a:pt x="20307" y="2959"/>
                </a:cubicBezTo>
                <a:cubicBezTo>
                  <a:pt x="20274" y="2871"/>
                  <a:pt x="20218" y="2835"/>
                  <a:pt x="20200" y="2797"/>
                </a:cubicBezTo>
                <a:cubicBezTo>
                  <a:pt x="20183" y="2759"/>
                  <a:pt x="20063" y="2758"/>
                  <a:pt x="19968" y="2784"/>
                </a:cubicBezTo>
                <a:cubicBezTo>
                  <a:pt x="19872" y="2808"/>
                  <a:pt x="19779" y="2809"/>
                  <a:pt x="19779" y="2809"/>
                </a:cubicBezTo>
                <a:cubicBezTo>
                  <a:pt x="19779" y="2809"/>
                  <a:pt x="19740" y="2772"/>
                  <a:pt x="19685" y="2684"/>
                </a:cubicBezTo>
                <a:cubicBezTo>
                  <a:pt x="19629" y="2596"/>
                  <a:pt x="19571" y="2534"/>
                  <a:pt x="19549" y="2534"/>
                </a:cubicBezTo>
                <a:cubicBezTo>
                  <a:pt x="19528" y="2534"/>
                  <a:pt x="19352" y="2591"/>
                  <a:pt x="19321" y="2528"/>
                </a:cubicBezTo>
                <a:cubicBezTo>
                  <a:pt x="19290" y="2464"/>
                  <a:pt x="19255" y="2428"/>
                  <a:pt x="19228" y="2428"/>
                </a:cubicBezTo>
                <a:cubicBezTo>
                  <a:pt x="19201" y="2428"/>
                  <a:pt x="19191" y="2328"/>
                  <a:pt x="19224" y="2328"/>
                </a:cubicBezTo>
                <a:cubicBezTo>
                  <a:pt x="19256" y="2328"/>
                  <a:pt x="19420" y="2228"/>
                  <a:pt x="19420" y="2228"/>
                </a:cubicBezTo>
                <a:cubicBezTo>
                  <a:pt x="19420" y="2228"/>
                  <a:pt x="19392" y="2090"/>
                  <a:pt x="19338" y="2090"/>
                </a:cubicBezTo>
                <a:cubicBezTo>
                  <a:pt x="19283" y="2090"/>
                  <a:pt x="19192" y="2027"/>
                  <a:pt x="19164" y="2027"/>
                </a:cubicBezTo>
                <a:cubicBezTo>
                  <a:pt x="19137" y="2027"/>
                  <a:pt x="19152" y="2090"/>
                  <a:pt x="19100" y="2065"/>
                </a:cubicBezTo>
                <a:cubicBezTo>
                  <a:pt x="19049" y="2039"/>
                  <a:pt x="18967" y="2117"/>
                  <a:pt x="18962" y="2040"/>
                </a:cubicBezTo>
                <a:cubicBezTo>
                  <a:pt x="18954" y="1904"/>
                  <a:pt x="18839" y="2164"/>
                  <a:pt x="18915" y="2215"/>
                </a:cubicBezTo>
                <a:cubicBezTo>
                  <a:pt x="18991" y="2265"/>
                  <a:pt x="19073" y="2215"/>
                  <a:pt x="19087" y="2290"/>
                </a:cubicBezTo>
                <a:cubicBezTo>
                  <a:pt x="19100" y="2366"/>
                  <a:pt x="19073" y="2402"/>
                  <a:pt x="19067" y="2453"/>
                </a:cubicBezTo>
                <a:cubicBezTo>
                  <a:pt x="19061" y="2503"/>
                  <a:pt x="19003" y="2640"/>
                  <a:pt x="18973" y="2665"/>
                </a:cubicBezTo>
                <a:cubicBezTo>
                  <a:pt x="18943" y="2690"/>
                  <a:pt x="18917" y="2627"/>
                  <a:pt x="18856" y="2690"/>
                </a:cubicBezTo>
                <a:cubicBezTo>
                  <a:pt x="18794" y="2753"/>
                  <a:pt x="18663" y="2702"/>
                  <a:pt x="18643" y="2740"/>
                </a:cubicBezTo>
                <a:cubicBezTo>
                  <a:pt x="18622" y="2778"/>
                  <a:pt x="18604" y="2640"/>
                  <a:pt x="18574" y="2665"/>
                </a:cubicBezTo>
                <a:cubicBezTo>
                  <a:pt x="18544" y="2690"/>
                  <a:pt x="18456" y="2853"/>
                  <a:pt x="18419" y="2840"/>
                </a:cubicBezTo>
                <a:cubicBezTo>
                  <a:pt x="18382" y="2828"/>
                  <a:pt x="18342" y="2741"/>
                  <a:pt x="18354" y="2640"/>
                </a:cubicBezTo>
                <a:cubicBezTo>
                  <a:pt x="18365" y="2539"/>
                  <a:pt x="18364" y="2416"/>
                  <a:pt x="18351" y="2390"/>
                </a:cubicBezTo>
                <a:cubicBezTo>
                  <a:pt x="18337" y="2365"/>
                  <a:pt x="18217" y="2353"/>
                  <a:pt x="18173" y="2365"/>
                </a:cubicBezTo>
                <a:cubicBezTo>
                  <a:pt x="18127" y="2378"/>
                  <a:pt x="17989" y="2402"/>
                  <a:pt x="17961" y="2453"/>
                </a:cubicBezTo>
                <a:cubicBezTo>
                  <a:pt x="17934" y="2503"/>
                  <a:pt x="17870" y="2540"/>
                  <a:pt x="17832" y="2540"/>
                </a:cubicBezTo>
                <a:cubicBezTo>
                  <a:pt x="17794" y="2540"/>
                  <a:pt x="17771" y="2454"/>
                  <a:pt x="17692" y="2428"/>
                </a:cubicBezTo>
                <a:cubicBezTo>
                  <a:pt x="17613" y="2403"/>
                  <a:pt x="17434" y="2383"/>
                  <a:pt x="17410" y="2396"/>
                </a:cubicBezTo>
                <a:cubicBezTo>
                  <a:pt x="17387" y="2409"/>
                  <a:pt x="17321" y="2372"/>
                  <a:pt x="17354" y="2321"/>
                </a:cubicBezTo>
                <a:cubicBezTo>
                  <a:pt x="17387" y="2271"/>
                  <a:pt x="17487" y="2110"/>
                  <a:pt x="17447" y="2034"/>
                </a:cubicBezTo>
                <a:cubicBezTo>
                  <a:pt x="17407" y="1958"/>
                  <a:pt x="17297" y="1958"/>
                  <a:pt x="17249" y="1946"/>
                </a:cubicBezTo>
                <a:cubicBezTo>
                  <a:pt x="17202" y="1933"/>
                  <a:pt x="17156" y="1909"/>
                  <a:pt x="17077" y="1934"/>
                </a:cubicBezTo>
                <a:cubicBezTo>
                  <a:pt x="16998" y="1959"/>
                  <a:pt x="16972" y="2047"/>
                  <a:pt x="16948" y="1971"/>
                </a:cubicBezTo>
                <a:cubicBezTo>
                  <a:pt x="16924" y="1895"/>
                  <a:pt x="17025" y="2011"/>
                  <a:pt x="16924" y="1896"/>
                </a:cubicBezTo>
                <a:cubicBezTo>
                  <a:pt x="16822" y="1782"/>
                  <a:pt x="16743" y="1890"/>
                  <a:pt x="16729" y="1827"/>
                </a:cubicBezTo>
                <a:cubicBezTo>
                  <a:pt x="16727" y="1817"/>
                  <a:pt x="16724" y="1810"/>
                  <a:pt x="16723" y="1802"/>
                </a:cubicBezTo>
                <a:close/>
                <a:moveTo>
                  <a:pt x="4655" y="1946"/>
                </a:moveTo>
                <a:cubicBezTo>
                  <a:pt x="4584" y="1963"/>
                  <a:pt x="4379" y="1925"/>
                  <a:pt x="4343" y="1984"/>
                </a:cubicBezTo>
                <a:cubicBezTo>
                  <a:pt x="4309" y="2039"/>
                  <a:pt x="4318" y="2211"/>
                  <a:pt x="4305" y="2228"/>
                </a:cubicBezTo>
                <a:cubicBezTo>
                  <a:pt x="4292" y="2244"/>
                  <a:pt x="4297" y="2319"/>
                  <a:pt x="4328" y="2303"/>
                </a:cubicBezTo>
                <a:cubicBezTo>
                  <a:pt x="4359" y="2286"/>
                  <a:pt x="4391" y="2127"/>
                  <a:pt x="4413" y="2127"/>
                </a:cubicBezTo>
                <a:cubicBezTo>
                  <a:pt x="4435" y="2128"/>
                  <a:pt x="4554" y="2066"/>
                  <a:pt x="4562" y="2159"/>
                </a:cubicBezTo>
                <a:cubicBezTo>
                  <a:pt x="4570" y="2251"/>
                  <a:pt x="4574" y="2206"/>
                  <a:pt x="4624" y="2215"/>
                </a:cubicBezTo>
                <a:cubicBezTo>
                  <a:pt x="4674" y="2223"/>
                  <a:pt x="4729" y="2101"/>
                  <a:pt x="4737" y="2059"/>
                </a:cubicBezTo>
                <a:cubicBezTo>
                  <a:pt x="4746" y="2017"/>
                  <a:pt x="4726" y="1930"/>
                  <a:pt x="4655" y="1946"/>
                </a:cubicBezTo>
                <a:close/>
                <a:moveTo>
                  <a:pt x="4927" y="2090"/>
                </a:moveTo>
                <a:cubicBezTo>
                  <a:pt x="4901" y="2081"/>
                  <a:pt x="4872" y="2102"/>
                  <a:pt x="4857" y="2152"/>
                </a:cubicBezTo>
                <a:cubicBezTo>
                  <a:pt x="4832" y="2240"/>
                  <a:pt x="4987" y="2284"/>
                  <a:pt x="4980" y="2184"/>
                </a:cubicBezTo>
                <a:cubicBezTo>
                  <a:pt x="4977" y="2133"/>
                  <a:pt x="4953" y="2098"/>
                  <a:pt x="4927" y="2090"/>
                </a:cubicBezTo>
                <a:close/>
                <a:moveTo>
                  <a:pt x="3497" y="2203"/>
                </a:moveTo>
                <a:cubicBezTo>
                  <a:pt x="3422" y="2190"/>
                  <a:pt x="3417" y="2291"/>
                  <a:pt x="3344" y="2265"/>
                </a:cubicBezTo>
                <a:cubicBezTo>
                  <a:pt x="3270" y="2240"/>
                  <a:pt x="3243" y="2278"/>
                  <a:pt x="3169" y="2265"/>
                </a:cubicBezTo>
                <a:cubicBezTo>
                  <a:pt x="3094" y="2252"/>
                  <a:pt x="3057" y="2239"/>
                  <a:pt x="3036" y="2328"/>
                </a:cubicBezTo>
                <a:cubicBezTo>
                  <a:pt x="3015" y="2416"/>
                  <a:pt x="2976" y="2565"/>
                  <a:pt x="2943" y="2565"/>
                </a:cubicBezTo>
                <a:cubicBezTo>
                  <a:pt x="2911" y="2565"/>
                  <a:pt x="2863" y="2659"/>
                  <a:pt x="2965" y="2672"/>
                </a:cubicBezTo>
                <a:cubicBezTo>
                  <a:pt x="3067" y="2685"/>
                  <a:pt x="2994" y="2797"/>
                  <a:pt x="3088" y="2784"/>
                </a:cubicBezTo>
                <a:cubicBezTo>
                  <a:pt x="3182" y="2772"/>
                  <a:pt x="3264" y="2772"/>
                  <a:pt x="3298" y="2672"/>
                </a:cubicBezTo>
                <a:cubicBezTo>
                  <a:pt x="3331" y="2571"/>
                  <a:pt x="3346" y="2571"/>
                  <a:pt x="3353" y="2609"/>
                </a:cubicBezTo>
                <a:cubicBezTo>
                  <a:pt x="3359" y="2647"/>
                  <a:pt x="3417" y="2872"/>
                  <a:pt x="3417" y="2872"/>
                </a:cubicBezTo>
                <a:cubicBezTo>
                  <a:pt x="3417" y="2872"/>
                  <a:pt x="3459" y="2971"/>
                  <a:pt x="3477" y="2997"/>
                </a:cubicBezTo>
                <a:cubicBezTo>
                  <a:pt x="3496" y="3022"/>
                  <a:pt x="3441" y="3135"/>
                  <a:pt x="3404" y="3072"/>
                </a:cubicBezTo>
                <a:cubicBezTo>
                  <a:pt x="3368" y="3009"/>
                  <a:pt x="3284" y="3022"/>
                  <a:pt x="3258" y="2959"/>
                </a:cubicBezTo>
                <a:cubicBezTo>
                  <a:pt x="3233" y="2896"/>
                  <a:pt x="3149" y="2872"/>
                  <a:pt x="3109" y="2884"/>
                </a:cubicBezTo>
                <a:cubicBezTo>
                  <a:pt x="3069" y="2896"/>
                  <a:pt x="2947" y="2872"/>
                  <a:pt x="2925" y="2872"/>
                </a:cubicBezTo>
                <a:cubicBezTo>
                  <a:pt x="2903" y="2872"/>
                  <a:pt x="2819" y="2997"/>
                  <a:pt x="2819" y="2997"/>
                </a:cubicBezTo>
                <a:cubicBezTo>
                  <a:pt x="2819" y="2997"/>
                  <a:pt x="2803" y="2898"/>
                  <a:pt x="2793" y="2847"/>
                </a:cubicBezTo>
                <a:cubicBezTo>
                  <a:pt x="2782" y="2797"/>
                  <a:pt x="2743" y="2897"/>
                  <a:pt x="2720" y="2909"/>
                </a:cubicBezTo>
                <a:cubicBezTo>
                  <a:pt x="2697" y="2921"/>
                  <a:pt x="2643" y="2809"/>
                  <a:pt x="2572" y="2859"/>
                </a:cubicBezTo>
                <a:cubicBezTo>
                  <a:pt x="2501" y="2910"/>
                  <a:pt x="2517" y="2960"/>
                  <a:pt x="2426" y="2947"/>
                </a:cubicBezTo>
                <a:cubicBezTo>
                  <a:pt x="2335" y="2934"/>
                  <a:pt x="2317" y="2897"/>
                  <a:pt x="2283" y="2909"/>
                </a:cubicBezTo>
                <a:cubicBezTo>
                  <a:pt x="2249" y="2921"/>
                  <a:pt x="2250" y="2922"/>
                  <a:pt x="2250" y="2922"/>
                </a:cubicBezTo>
                <a:cubicBezTo>
                  <a:pt x="2250" y="2922"/>
                  <a:pt x="2250" y="2971"/>
                  <a:pt x="2206" y="3022"/>
                </a:cubicBezTo>
                <a:cubicBezTo>
                  <a:pt x="2162" y="3072"/>
                  <a:pt x="2127" y="3135"/>
                  <a:pt x="2108" y="3059"/>
                </a:cubicBezTo>
                <a:cubicBezTo>
                  <a:pt x="2090" y="2984"/>
                  <a:pt x="2073" y="2985"/>
                  <a:pt x="2058" y="2972"/>
                </a:cubicBezTo>
                <a:cubicBezTo>
                  <a:pt x="2043" y="2960"/>
                  <a:pt x="2018" y="2891"/>
                  <a:pt x="1942" y="2928"/>
                </a:cubicBezTo>
                <a:cubicBezTo>
                  <a:pt x="1868" y="2965"/>
                  <a:pt x="1817" y="2747"/>
                  <a:pt x="1795" y="2747"/>
                </a:cubicBezTo>
                <a:cubicBezTo>
                  <a:pt x="1773" y="2747"/>
                  <a:pt x="1532" y="2853"/>
                  <a:pt x="1491" y="2828"/>
                </a:cubicBezTo>
                <a:cubicBezTo>
                  <a:pt x="1450" y="2802"/>
                  <a:pt x="1337" y="2690"/>
                  <a:pt x="1291" y="2703"/>
                </a:cubicBezTo>
                <a:cubicBezTo>
                  <a:pt x="1247" y="2715"/>
                  <a:pt x="1155" y="2740"/>
                  <a:pt x="1155" y="2740"/>
                </a:cubicBezTo>
                <a:cubicBezTo>
                  <a:pt x="1155" y="2740"/>
                  <a:pt x="1069" y="2703"/>
                  <a:pt x="1053" y="2703"/>
                </a:cubicBezTo>
                <a:cubicBezTo>
                  <a:pt x="1036" y="2703"/>
                  <a:pt x="969" y="2766"/>
                  <a:pt x="949" y="2703"/>
                </a:cubicBezTo>
                <a:cubicBezTo>
                  <a:pt x="929" y="2640"/>
                  <a:pt x="884" y="2603"/>
                  <a:pt x="884" y="2603"/>
                </a:cubicBezTo>
                <a:cubicBezTo>
                  <a:pt x="884" y="2603"/>
                  <a:pt x="847" y="2740"/>
                  <a:pt x="806" y="2765"/>
                </a:cubicBezTo>
                <a:cubicBezTo>
                  <a:pt x="765" y="2791"/>
                  <a:pt x="678" y="2840"/>
                  <a:pt x="665" y="2815"/>
                </a:cubicBezTo>
                <a:cubicBezTo>
                  <a:pt x="651" y="2790"/>
                  <a:pt x="494" y="2916"/>
                  <a:pt x="494" y="2915"/>
                </a:cubicBezTo>
                <a:cubicBezTo>
                  <a:pt x="494" y="2915"/>
                  <a:pt x="410" y="2953"/>
                  <a:pt x="389" y="2941"/>
                </a:cubicBezTo>
                <a:cubicBezTo>
                  <a:pt x="369" y="2928"/>
                  <a:pt x="264" y="3027"/>
                  <a:pt x="269" y="3078"/>
                </a:cubicBezTo>
                <a:cubicBezTo>
                  <a:pt x="274" y="3129"/>
                  <a:pt x="252" y="3228"/>
                  <a:pt x="339" y="3228"/>
                </a:cubicBezTo>
                <a:cubicBezTo>
                  <a:pt x="426" y="3228"/>
                  <a:pt x="424" y="3303"/>
                  <a:pt x="455" y="3316"/>
                </a:cubicBezTo>
                <a:cubicBezTo>
                  <a:pt x="486" y="3328"/>
                  <a:pt x="498" y="3321"/>
                  <a:pt x="528" y="3397"/>
                </a:cubicBezTo>
                <a:cubicBezTo>
                  <a:pt x="557" y="3473"/>
                  <a:pt x="548" y="3547"/>
                  <a:pt x="500" y="3535"/>
                </a:cubicBezTo>
                <a:cubicBezTo>
                  <a:pt x="453" y="3522"/>
                  <a:pt x="401" y="3497"/>
                  <a:pt x="376" y="3435"/>
                </a:cubicBezTo>
                <a:cubicBezTo>
                  <a:pt x="350" y="3371"/>
                  <a:pt x="350" y="3366"/>
                  <a:pt x="350" y="3366"/>
                </a:cubicBezTo>
                <a:lnTo>
                  <a:pt x="283" y="3435"/>
                </a:lnTo>
                <a:cubicBezTo>
                  <a:pt x="205" y="3447"/>
                  <a:pt x="97" y="3535"/>
                  <a:pt x="97" y="3535"/>
                </a:cubicBezTo>
                <a:cubicBezTo>
                  <a:pt x="97" y="3535"/>
                  <a:pt x="111" y="3646"/>
                  <a:pt x="152" y="3722"/>
                </a:cubicBezTo>
                <a:cubicBezTo>
                  <a:pt x="192" y="3798"/>
                  <a:pt x="313" y="3797"/>
                  <a:pt x="313" y="3797"/>
                </a:cubicBezTo>
                <a:cubicBezTo>
                  <a:pt x="313" y="3797"/>
                  <a:pt x="393" y="3811"/>
                  <a:pt x="433" y="3747"/>
                </a:cubicBezTo>
                <a:cubicBezTo>
                  <a:pt x="473" y="3684"/>
                  <a:pt x="509" y="3697"/>
                  <a:pt x="529" y="3710"/>
                </a:cubicBezTo>
                <a:cubicBezTo>
                  <a:pt x="550" y="3722"/>
                  <a:pt x="493" y="3885"/>
                  <a:pt x="435" y="3872"/>
                </a:cubicBezTo>
                <a:cubicBezTo>
                  <a:pt x="376" y="3860"/>
                  <a:pt x="302" y="3885"/>
                  <a:pt x="243" y="3972"/>
                </a:cubicBezTo>
                <a:cubicBezTo>
                  <a:pt x="184" y="4061"/>
                  <a:pt x="140" y="4072"/>
                  <a:pt x="150" y="4173"/>
                </a:cubicBezTo>
                <a:cubicBezTo>
                  <a:pt x="161" y="4273"/>
                  <a:pt x="228" y="4404"/>
                  <a:pt x="227" y="4467"/>
                </a:cubicBezTo>
                <a:cubicBezTo>
                  <a:pt x="225" y="4529"/>
                  <a:pt x="329" y="4429"/>
                  <a:pt x="347" y="4366"/>
                </a:cubicBezTo>
                <a:cubicBezTo>
                  <a:pt x="365" y="4303"/>
                  <a:pt x="419" y="4303"/>
                  <a:pt x="386" y="4442"/>
                </a:cubicBezTo>
                <a:cubicBezTo>
                  <a:pt x="354" y="4580"/>
                  <a:pt x="423" y="4604"/>
                  <a:pt x="423" y="4604"/>
                </a:cubicBezTo>
                <a:cubicBezTo>
                  <a:pt x="423" y="4604"/>
                  <a:pt x="470" y="4479"/>
                  <a:pt x="484" y="4504"/>
                </a:cubicBezTo>
                <a:cubicBezTo>
                  <a:pt x="497" y="4529"/>
                  <a:pt x="538" y="4642"/>
                  <a:pt x="538" y="4642"/>
                </a:cubicBezTo>
                <a:cubicBezTo>
                  <a:pt x="538" y="4642"/>
                  <a:pt x="622" y="4528"/>
                  <a:pt x="636" y="4604"/>
                </a:cubicBezTo>
                <a:cubicBezTo>
                  <a:pt x="649" y="4680"/>
                  <a:pt x="588" y="4742"/>
                  <a:pt x="551" y="4779"/>
                </a:cubicBezTo>
                <a:cubicBezTo>
                  <a:pt x="514" y="4817"/>
                  <a:pt x="381" y="4923"/>
                  <a:pt x="350" y="4961"/>
                </a:cubicBezTo>
                <a:cubicBezTo>
                  <a:pt x="318" y="4998"/>
                  <a:pt x="202" y="5111"/>
                  <a:pt x="175" y="5111"/>
                </a:cubicBezTo>
                <a:cubicBezTo>
                  <a:pt x="147" y="5111"/>
                  <a:pt x="120" y="5261"/>
                  <a:pt x="170" y="5248"/>
                </a:cubicBezTo>
                <a:cubicBezTo>
                  <a:pt x="221" y="5236"/>
                  <a:pt x="370" y="5124"/>
                  <a:pt x="412" y="5086"/>
                </a:cubicBezTo>
                <a:cubicBezTo>
                  <a:pt x="455" y="5048"/>
                  <a:pt x="450" y="5212"/>
                  <a:pt x="561" y="5098"/>
                </a:cubicBezTo>
                <a:cubicBezTo>
                  <a:pt x="672" y="4985"/>
                  <a:pt x="721" y="4804"/>
                  <a:pt x="747" y="4817"/>
                </a:cubicBezTo>
                <a:cubicBezTo>
                  <a:pt x="773" y="4830"/>
                  <a:pt x="769" y="4923"/>
                  <a:pt x="809" y="4948"/>
                </a:cubicBezTo>
                <a:cubicBezTo>
                  <a:pt x="850" y="4973"/>
                  <a:pt x="899" y="4873"/>
                  <a:pt x="931" y="4836"/>
                </a:cubicBezTo>
                <a:cubicBezTo>
                  <a:pt x="962" y="4798"/>
                  <a:pt x="1002" y="4642"/>
                  <a:pt x="973" y="4654"/>
                </a:cubicBezTo>
                <a:cubicBezTo>
                  <a:pt x="945" y="4667"/>
                  <a:pt x="875" y="4654"/>
                  <a:pt x="875" y="4654"/>
                </a:cubicBezTo>
                <a:cubicBezTo>
                  <a:pt x="875" y="4654"/>
                  <a:pt x="963" y="4554"/>
                  <a:pt x="970" y="4492"/>
                </a:cubicBezTo>
                <a:cubicBezTo>
                  <a:pt x="978" y="4428"/>
                  <a:pt x="1000" y="4329"/>
                  <a:pt x="1048" y="4291"/>
                </a:cubicBezTo>
                <a:cubicBezTo>
                  <a:pt x="1096" y="4254"/>
                  <a:pt x="1093" y="4278"/>
                  <a:pt x="1048" y="4429"/>
                </a:cubicBezTo>
                <a:cubicBezTo>
                  <a:pt x="1004" y="4580"/>
                  <a:pt x="1092" y="4517"/>
                  <a:pt x="1132" y="4454"/>
                </a:cubicBezTo>
                <a:cubicBezTo>
                  <a:pt x="1172" y="4391"/>
                  <a:pt x="1191" y="4561"/>
                  <a:pt x="1261" y="4473"/>
                </a:cubicBezTo>
                <a:cubicBezTo>
                  <a:pt x="1331" y="4385"/>
                  <a:pt x="1333" y="4216"/>
                  <a:pt x="1366" y="4216"/>
                </a:cubicBezTo>
                <a:cubicBezTo>
                  <a:pt x="1399" y="4216"/>
                  <a:pt x="1443" y="4354"/>
                  <a:pt x="1482" y="4304"/>
                </a:cubicBezTo>
                <a:cubicBezTo>
                  <a:pt x="1520" y="4253"/>
                  <a:pt x="1587" y="4410"/>
                  <a:pt x="1641" y="4410"/>
                </a:cubicBezTo>
                <a:cubicBezTo>
                  <a:pt x="1696" y="4410"/>
                  <a:pt x="1864" y="4535"/>
                  <a:pt x="1897" y="4535"/>
                </a:cubicBezTo>
                <a:cubicBezTo>
                  <a:pt x="1930" y="4535"/>
                  <a:pt x="2018" y="4622"/>
                  <a:pt x="2005" y="4786"/>
                </a:cubicBezTo>
                <a:cubicBezTo>
                  <a:pt x="1992" y="4950"/>
                  <a:pt x="2027" y="4936"/>
                  <a:pt x="2060" y="4936"/>
                </a:cubicBezTo>
                <a:cubicBezTo>
                  <a:pt x="2092" y="4936"/>
                  <a:pt x="2161" y="4997"/>
                  <a:pt x="2154" y="5061"/>
                </a:cubicBezTo>
                <a:cubicBezTo>
                  <a:pt x="2147" y="5124"/>
                  <a:pt x="2096" y="5379"/>
                  <a:pt x="2143" y="5442"/>
                </a:cubicBezTo>
                <a:cubicBezTo>
                  <a:pt x="2190" y="5505"/>
                  <a:pt x="2228" y="5606"/>
                  <a:pt x="2253" y="5580"/>
                </a:cubicBezTo>
                <a:cubicBezTo>
                  <a:pt x="2277" y="5555"/>
                  <a:pt x="2279" y="5355"/>
                  <a:pt x="2254" y="5330"/>
                </a:cubicBezTo>
                <a:cubicBezTo>
                  <a:pt x="2230" y="5304"/>
                  <a:pt x="2256" y="5218"/>
                  <a:pt x="2251" y="5167"/>
                </a:cubicBezTo>
                <a:cubicBezTo>
                  <a:pt x="2246" y="5116"/>
                  <a:pt x="2289" y="5116"/>
                  <a:pt x="2295" y="5205"/>
                </a:cubicBezTo>
                <a:cubicBezTo>
                  <a:pt x="2302" y="5292"/>
                  <a:pt x="2327" y="5455"/>
                  <a:pt x="2355" y="5455"/>
                </a:cubicBezTo>
                <a:cubicBezTo>
                  <a:pt x="2382" y="5455"/>
                  <a:pt x="2425" y="5604"/>
                  <a:pt x="2399" y="5692"/>
                </a:cubicBezTo>
                <a:cubicBezTo>
                  <a:pt x="2372" y="5781"/>
                  <a:pt x="2374" y="5961"/>
                  <a:pt x="2423" y="5961"/>
                </a:cubicBezTo>
                <a:cubicBezTo>
                  <a:pt x="2472" y="5961"/>
                  <a:pt x="2529" y="6086"/>
                  <a:pt x="2549" y="6099"/>
                </a:cubicBezTo>
                <a:cubicBezTo>
                  <a:pt x="2570" y="6111"/>
                  <a:pt x="2569" y="6224"/>
                  <a:pt x="2565" y="6262"/>
                </a:cubicBezTo>
                <a:cubicBezTo>
                  <a:pt x="2560" y="6299"/>
                  <a:pt x="2584" y="6467"/>
                  <a:pt x="2574" y="6556"/>
                </a:cubicBezTo>
                <a:cubicBezTo>
                  <a:pt x="2564" y="6643"/>
                  <a:pt x="2508" y="6993"/>
                  <a:pt x="2487" y="7131"/>
                </a:cubicBezTo>
                <a:cubicBezTo>
                  <a:pt x="2466" y="7270"/>
                  <a:pt x="2486" y="7511"/>
                  <a:pt x="2527" y="7638"/>
                </a:cubicBezTo>
                <a:cubicBezTo>
                  <a:pt x="2567" y="7764"/>
                  <a:pt x="2526" y="8043"/>
                  <a:pt x="2553" y="8094"/>
                </a:cubicBezTo>
                <a:cubicBezTo>
                  <a:pt x="2579" y="8145"/>
                  <a:pt x="2650" y="8244"/>
                  <a:pt x="2700" y="8232"/>
                </a:cubicBezTo>
                <a:cubicBezTo>
                  <a:pt x="2750" y="8220"/>
                  <a:pt x="2774" y="8305"/>
                  <a:pt x="2797" y="8482"/>
                </a:cubicBezTo>
                <a:cubicBezTo>
                  <a:pt x="2821" y="8659"/>
                  <a:pt x="2831" y="8950"/>
                  <a:pt x="2861" y="8976"/>
                </a:cubicBezTo>
                <a:cubicBezTo>
                  <a:pt x="2891" y="9001"/>
                  <a:pt x="2935" y="9088"/>
                  <a:pt x="2901" y="9151"/>
                </a:cubicBezTo>
                <a:cubicBezTo>
                  <a:pt x="2867" y="9214"/>
                  <a:pt x="2808" y="9351"/>
                  <a:pt x="2857" y="9351"/>
                </a:cubicBezTo>
                <a:cubicBezTo>
                  <a:pt x="2906" y="9351"/>
                  <a:pt x="2929" y="9294"/>
                  <a:pt x="2954" y="9407"/>
                </a:cubicBezTo>
                <a:cubicBezTo>
                  <a:pt x="2979" y="9521"/>
                  <a:pt x="3021" y="9582"/>
                  <a:pt x="3007" y="9658"/>
                </a:cubicBezTo>
                <a:cubicBezTo>
                  <a:pt x="2993" y="9733"/>
                  <a:pt x="3040" y="9757"/>
                  <a:pt x="3061" y="9770"/>
                </a:cubicBezTo>
                <a:cubicBezTo>
                  <a:pt x="3081" y="9783"/>
                  <a:pt x="3104" y="10009"/>
                  <a:pt x="3164" y="9908"/>
                </a:cubicBezTo>
                <a:cubicBezTo>
                  <a:pt x="3225" y="9807"/>
                  <a:pt x="3127" y="9658"/>
                  <a:pt x="3102" y="9595"/>
                </a:cubicBezTo>
                <a:cubicBezTo>
                  <a:pt x="3076" y="9532"/>
                  <a:pt x="3124" y="9390"/>
                  <a:pt x="3064" y="9251"/>
                </a:cubicBezTo>
                <a:cubicBezTo>
                  <a:pt x="3003" y="9112"/>
                  <a:pt x="3026" y="9015"/>
                  <a:pt x="2983" y="8913"/>
                </a:cubicBezTo>
                <a:cubicBezTo>
                  <a:pt x="2940" y="8813"/>
                  <a:pt x="2906" y="8726"/>
                  <a:pt x="2971" y="8638"/>
                </a:cubicBezTo>
                <a:cubicBezTo>
                  <a:pt x="3035" y="8550"/>
                  <a:pt x="3020" y="8725"/>
                  <a:pt x="3029" y="8838"/>
                </a:cubicBezTo>
                <a:cubicBezTo>
                  <a:pt x="3038" y="8952"/>
                  <a:pt x="3126" y="9175"/>
                  <a:pt x="3164" y="9276"/>
                </a:cubicBezTo>
                <a:cubicBezTo>
                  <a:pt x="3202" y="9377"/>
                  <a:pt x="3249" y="9733"/>
                  <a:pt x="3277" y="9733"/>
                </a:cubicBezTo>
                <a:cubicBezTo>
                  <a:pt x="3304" y="9733"/>
                  <a:pt x="3357" y="9933"/>
                  <a:pt x="3357" y="9933"/>
                </a:cubicBezTo>
                <a:cubicBezTo>
                  <a:pt x="3357" y="9933"/>
                  <a:pt x="3382" y="10101"/>
                  <a:pt x="3360" y="10152"/>
                </a:cubicBezTo>
                <a:cubicBezTo>
                  <a:pt x="3338" y="10202"/>
                  <a:pt x="3355" y="10389"/>
                  <a:pt x="3388" y="10439"/>
                </a:cubicBezTo>
                <a:cubicBezTo>
                  <a:pt x="3420" y="10490"/>
                  <a:pt x="3586" y="10489"/>
                  <a:pt x="3573" y="10677"/>
                </a:cubicBezTo>
                <a:cubicBezTo>
                  <a:pt x="3570" y="10727"/>
                  <a:pt x="3569" y="10971"/>
                  <a:pt x="3630" y="10971"/>
                </a:cubicBezTo>
                <a:cubicBezTo>
                  <a:pt x="3689" y="10971"/>
                  <a:pt x="3776" y="10908"/>
                  <a:pt x="3788" y="10946"/>
                </a:cubicBezTo>
                <a:cubicBezTo>
                  <a:pt x="3800" y="10984"/>
                  <a:pt x="3832" y="11135"/>
                  <a:pt x="3874" y="11046"/>
                </a:cubicBezTo>
                <a:cubicBezTo>
                  <a:pt x="3917" y="10958"/>
                  <a:pt x="3927" y="10921"/>
                  <a:pt x="3976" y="10921"/>
                </a:cubicBezTo>
                <a:cubicBezTo>
                  <a:pt x="4025" y="10921"/>
                  <a:pt x="4037" y="11008"/>
                  <a:pt x="4057" y="11071"/>
                </a:cubicBezTo>
                <a:cubicBezTo>
                  <a:pt x="4077" y="11135"/>
                  <a:pt x="4135" y="11302"/>
                  <a:pt x="4174" y="11290"/>
                </a:cubicBezTo>
                <a:cubicBezTo>
                  <a:pt x="4214" y="11277"/>
                  <a:pt x="4251" y="11390"/>
                  <a:pt x="4282" y="11353"/>
                </a:cubicBezTo>
                <a:cubicBezTo>
                  <a:pt x="4314" y="11315"/>
                  <a:pt x="4350" y="11377"/>
                  <a:pt x="4369" y="11403"/>
                </a:cubicBezTo>
                <a:cubicBezTo>
                  <a:pt x="4388" y="11427"/>
                  <a:pt x="4423" y="11520"/>
                  <a:pt x="4401" y="11672"/>
                </a:cubicBezTo>
                <a:cubicBezTo>
                  <a:pt x="4378" y="11823"/>
                  <a:pt x="4453" y="11852"/>
                  <a:pt x="4481" y="11890"/>
                </a:cubicBezTo>
                <a:cubicBezTo>
                  <a:pt x="4510" y="11928"/>
                  <a:pt x="4545" y="12021"/>
                  <a:pt x="4565" y="12084"/>
                </a:cubicBezTo>
                <a:cubicBezTo>
                  <a:pt x="4585" y="12147"/>
                  <a:pt x="4643" y="12159"/>
                  <a:pt x="4655" y="12197"/>
                </a:cubicBezTo>
                <a:cubicBezTo>
                  <a:pt x="4667" y="12235"/>
                  <a:pt x="4670" y="12310"/>
                  <a:pt x="4726" y="12247"/>
                </a:cubicBezTo>
                <a:cubicBezTo>
                  <a:pt x="4782" y="12184"/>
                  <a:pt x="4784" y="12072"/>
                  <a:pt x="4784" y="12072"/>
                </a:cubicBezTo>
                <a:cubicBezTo>
                  <a:pt x="4784" y="12072"/>
                  <a:pt x="4842" y="12046"/>
                  <a:pt x="4863" y="12097"/>
                </a:cubicBezTo>
                <a:cubicBezTo>
                  <a:pt x="4885" y="12147"/>
                  <a:pt x="4882" y="12309"/>
                  <a:pt x="4895" y="12334"/>
                </a:cubicBezTo>
                <a:cubicBezTo>
                  <a:pt x="4909" y="12360"/>
                  <a:pt x="4921" y="12552"/>
                  <a:pt x="4883" y="12691"/>
                </a:cubicBezTo>
                <a:cubicBezTo>
                  <a:pt x="4845" y="12830"/>
                  <a:pt x="4835" y="12966"/>
                  <a:pt x="4813" y="12966"/>
                </a:cubicBezTo>
                <a:cubicBezTo>
                  <a:pt x="4791" y="12966"/>
                  <a:pt x="4716" y="13097"/>
                  <a:pt x="4679" y="13135"/>
                </a:cubicBezTo>
                <a:cubicBezTo>
                  <a:pt x="4642" y="13173"/>
                  <a:pt x="4564" y="13384"/>
                  <a:pt x="4562" y="13448"/>
                </a:cubicBezTo>
                <a:cubicBezTo>
                  <a:pt x="4561" y="13511"/>
                  <a:pt x="4557" y="13710"/>
                  <a:pt x="4536" y="13798"/>
                </a:cubicBezTo>
                <a:cubicBezTo>
                  <a:pt x="4516" y="13886"/>
                  <a:pt x="4464" y="13972"/>
                  <a:pt x="4465" y="14111"/>
                </a:cubicBezTo>
                <a:cubicBezTo>
                  <a:pt x="4465" y="14249"/>
                  <a:pt x="4576" y="14291"/>
                  <a:pt x="4567" y="14417"/>
                </a:cubicBezTo>
                <a:cubicBezTo>
                  <a:pt x="4558" y="14543"/>
                  <a:pt x="4608" y="14823"/>
                  <a:pt x="4605" y="14949"/>
                </a:cubicBezTo>
                <a:cubicBezTo>
                  <a:pt x="4601" y="15075"/>
                  <a:pt x="4644" y="15216"/>
                  <a:pt x="4624" y="15393"/>
                </a:cubicBezTo>
                <a:cubicBezTo>
                  <a:pt x="4604" y="15569"/>
                  <a:pt x="4757" y="15680"/>
                  <a:pt x="4783" y="15693"/>
                </a:cubicBezTo>
                <a:cubicBezTo>
                  <a:pt x="4809" y="15706"/>
                  <a:pt x="4844" y="15818"/>
                  <a:pt x="4878" y="15856"/>
                </a:cubicBezTo>
                <a:cubicBezTo>
                  <a:pt x="4912" y="15893"/>
                  <a:pt x="4937" y="15967"/>
                  <a:pt x="4953" y="16068"/>
                </a:cubicBezTo>
                <a:cubicBezTo>
                  <a:pt x="4969" y="16169"/>
                  <a:pt x="4945" y="16324"/>
                  <a:pt x="4941" y="16362"/>
                </a:cubicBezTo>
                <a:cubicBezTo>
                  <a:pt x="4937" y="16400"/>
                  <a:pt x="4876" y="16786"/>
                  <a:pt x="4834" y="17013"/>
                </a:cubicBezTo>
                <a:cubicBezTo>
                  <a:pt x="4792" y="17240"/>
                  <a:pt x="4824" y="17457"/>
                  <a:pt x="4784" y="17519"/>
                </a:cubicBezTo>
                <a:cubicBezTo>
                  <a:pt x="4744" y="17583"/>
                  <a:pt x="4679" y="17606"/>
                  <a:pt x="4704" y="17682"/>
                </a:cubicBezTo>
                <a:cubicBezTo>
                  <a:pt x="4727" y="17757"/>
                  <a:pt x="4651" y="17807"/>
                  <a:pt x="4647" y="17845"/>
                </a:cubicBezTo>
                <a:cubicBezTo>
                  <a:pt x="4643" y="17883"/>
                  <a:pt x="4664" y="18088"/>
                  <a:pt x="4632" y="18176"/>
                </a:cubicBezTo>
                <a:cubicBezTo>
                  <a:pt x="4600" y="18264"/>
                  <a:pt x="4570" y="18388"/>
                  <a:pt x="4545" y="18464"/>
                </a:cubicBezTo>
                <a:cubicBezTo>
                  <a:pt x="4521" y="18539"/>
                  <a:pt x="4473" y="18613"/>
                  <a:pt x="4471" y="18726"/>
                </a:cubicBezTo>
                <a:cubicBezTo>
                  <a:pt x="4469" y="18840"/>
                  <a:pt x="4418" y="18807"/>
                  <a:pt x="4405" y="18920"/>
                </a:cubicBezTo>
                <a:cubicBezTo>
                  <a:pt x="4393" y="19033"/>
                  <a:pt x="4449" y="18982"/>
                  <a:pt x="4422" y="19120"/>
                </a:cubicBezTo>
                <a:cubicBezTo>
                  <a:pt x="4395" y="19260"/>
                  <a:pt x="4364" y="19295"/>
                  <a:pt x="4352" y="19396"/>
                </a:cubicBezTo>
                <a:cubicBezTo>
                  <a:pt x="4341" y="19496"/>
                  <a:pt x="4352" y="19639"/>
                  <a:pt x="4348" y="19677"/>
                </a:cubicBezTo>
                <a:cubicBezTo>
                  <a:pt x="4343" y="19715"/>
                  <a:pt x="4301" y="19839"/>
                  <a:pt x="4252" y="19940"/>
                </a:cubicBezTo>
                <a:cubicBezTo>
                  <a:pt x="4202" y="20041"/>
                  <a:pt x="4168" y="20101"/>
                  <a:pt x="4167" y="20165"/>
                </a:cubicBezTo>
                <a:cubicBezTo>
                  <a:pt x="4165" y="20228"/>
                  <a:pt x="4194" y="20303"/>
                  <a:pt x="4185" y="20340"/>
                </a:cubicBezTo>
                <a:cubicBezTo>
                  <a:pt x="4175" y="20378"/>
                  <a:pt x="4112" y="20509"/>
                  <a:pt x="4107" y="20596"/>
                </a:cubicBezTo>
                <a:cubicBezTo>
                  <a:pt x="4103" y="20685"/>
                  <a:pt x="4157" y="20646"/>
                  <a:pt x="4160" y="20709"/>
                </a:cubicBezTo>
                <a:cubicBezTo>
                  <a:pt x="4164" y="20772"/>
                  <a:pt x="4082" y="20821"/>
                  <a:pt x="4107" y="20884"/>
                </a:cubicBezTo>
                <a:cubicBezTo>
                  <a:pt x="4133" y="20947"/>
                  <a:pt x="4178" y="20933"/>
                  <a:pt x="4150" y="21084"/>
                </a:cubicBezTo>
                <a:cubicBezTo>
                  <a:pt x="4122" y="21236"/>
                  <a:pt x="4188" y="21278"/>
                  <a:pt x="4200" y="21316"/>
                </a:cubicBezTo>
                <a:cubicBezTo>
                  <a:pt x="4212" y="21354"/>
                  <a:pt x="4235" y="21441"/>
                  <a:pt x="4262" y="21441"/>
                </a:cubicBezTo>
                <a:cubicBezTo>
                  <a:pt x="4290" y="21441"/>
                  <a:pt x="4315" y="21404"/>
                  <a:pt x="4341" y="21266"/>
                </a:cubicBezTo>
                <a:cubicBezTo>
                  <a:pt x="4368" y="21127"/>
                  <a:pt x="4432" y="21240"/>
                  <a:pt x="4366" y="21341"/>
                </a:cubicBezTo>
                <a:cubicBezTo>
                  <a:pt x="4300" y="21441"/>
                  <a:pt x="4267" y="21491"/>
                  <a:pt x="4284" y="21491"/>
                </a:cubicBezTo>
                <a:cubicBezTo>
                  <a:pt x="4300" y="21491"/>
                  <a:pt x="4371" y="21591"/>
                  <a:pt x="4415" y="21591"/>
                </a:cubicBezTo>
                <a:cubicBezTo>
                  <a:pt x="4458" y="21591"/>
                  <a:pt x="4550" y="21541"/>
                  <a:pt x="4568" y="21528"/>
                </a:cubicBezTo>
                <a:cubicBezTo>
                  <a:pt x="4586" y="21516"/>
                  <a:pt x="4710" y="21479"/>
                  <a:pt x="4725" y="21441"/>
                </a:cubicBezTo>
                <a:cubicBezTo>
                  <a:pt x="4740" y="21403"/>
                  <a:pt x="4636" y="21416"/>
                  <a:pt x="4591" y="21378"/>
                </a:cubicBezTo>
                <a:cubicBezTo>
                  <a:pt x="4546" y="21340"/>
                  <a:pt x="4481" y="21154"/>
                  <a:pt x="4478" y="21078"/>
                </a:cubicBezTo>
                <a:cubicBezTo>
                  <a:pt x="4476" y="21003"/>
                  <a:pt x="4492" y="20847"/>
                  <a:pt x="4536" y="20797"/>
                </a:cubicBezTo>
                <a:cubicBezTo>
                  <a:pt x="4580" y="20746"/>
                  <a:pt x="4693" y="20572"/>
                  <a:pt x="4719" y="20534"/>
                </a:cubicBezTo>
                <a:cubicBezTo>
                  <a:pt x="4745" y="20496"/>
                  <a:pt x="4798" y="20321"/>
                  <a:pt x="4784" y="20296"/>
                </a:cubicBezTo>
                <a:cubicBezTo>
                  <a:pt x="4771" y="20271"/>
                  <a:pt x="4686" y="20296"/>
                  <a:pt x="4679" y="20259"/>
                </a:cubicBezTo>
                <a:cubicBezTo>
                  <a:pt x="4673" y="20221"/>
                  <a:pt x="4679" y="20166"/>
                  <a:pt x="4743" y="20077"/>
                </a:cubicBezTo>
                <a:cubicBezTo>
                  <a:pt x="4807" y="19989"/>
                  <a:pt x="4849" y="19865"/>
                  <a:pt x="4875" y="19827"/>
                </a:cubicBezTo>
                <a:cubicBezTo>
                  <a:pt x="4902" y="19789"/>
                  <a:pt x="4954" y="19715"/>
                  <a:pt x="4980" y="19627"/>
                </a:cubicBezTo>
                <a:cubicBezTo>
                  <a:pt x="5007" y="19539"/>
                  <a:pt x="4967" y="19590"/>
                  <a:pt x="4935" y="19590"/>
                </a:cubicBezTo>
                <a:cubicBezTo>
                  <a:pt x="4902" y="19589"/>
                  <a:pt x="4902" y="19453"/>
                  <a:pt x="4909" y="19389"/>
                </a:cubicBezTo>
                <a:cubicBezTo>
                  <a:pt x="4916" y="19327"/>
                  <a:pt x="4989" y="19414"/>
                  <a:pt x="5046" y="19439"/>
                </a:cubicBezTo>
                <a:cubicBezTo>
                  <a:pt x="5103" y="19464"/>
                  <a:pt x="5085" y="19377"/>
                  <a:pt x="5088" y="19302"/>
                </a:cubicBezTo>
                <a:cubicBezTo>
                  <a:pt x="5092" y="19226"/>
                  <a:pt x="5123" y="19095"/>
                  <a:pt x="5151" y="19133"/>
                </a:cubicBezTo>
                <a:cubicBezTo>
                  <a:pt x="5179" y="19171"/>
                  <a:pt x="5354" y="19120"/>
                  <a:pt x="5377" y="19108"/>
                </a:cubicBezTo>
                <a:cubicBezTo>
                  <a:pt x="5401" y="19096"/>
                  <a:pt x="5485" y="18871"/>
                  <a:pt x="5514" y="18808"/>
                </a:cubicBezTo>
                <a:cubicBezTo>
                  <a:pt x="5543" y="18744"/>
                  <a:pt x="5555" y="18683"/>
                  <a:pt x="5533" y="18645"/>
                </a:cubicBezTo>
                <a:cubicBezTo>
                  <a:pt x="5510" y="18607"/>
                  <a:pt x="5451" y="18458"/>
                  <a:pt x="5444" y="18420"/>
                </a:cubicBezTo>
                <a:cubicBezTo>
                  <a:pt x="5438" y="18382"/>
                  <a:pt x="5499" y="18164"/>
                  <a:pt x="5517" y="18101"/>
                </a:cubicBezTo>
                <a:cubicBezTo>
                  <a:pt x="5535" y="18038"/>
                  <a:pt x="5477" y="18469"/>
                  <a:pt x="5548" y="18520"/>
                </a:cubicBezTo>
                <a:cubicBezTo>
                  <a:pt x="5618" y="18570"/>
                  <a:pt x="5659" y="18596"/>
                  <a:pt x="5747" y="18445"/>
                </a:cubicBezTo>
                <a:cubicBezTo>
                  <a:pt x="5835" y="18293"/>
                  <a:pt x="5901" y="18189"/>
                  <a:pt x="5917" y="18088"/>
                </a:cubicBezTo>
                <a:cubicBezTo>
                  <a:pt x="5934" y="17987"/>
                  <a:pt x="5962" y="17889"/>
                  <a:pt x="5994" y="17851"/>
                </a:cubicBezTo>
                <a:cubicBezTo>
                  <a:pt x="6025" y="17814"/>
                  <a:pt x="6044" y="17840"/>
                  <a:pt x="6095" y="17676"/>
                </a:cubicBezTo>
                <a:cubicBezTo>
                  <a:pt x="6147" y="17512"/>
                  <a:pt x="6160" y="17639"/>
                  <a:pt x="6208" y="17501"/>
                </a:cubicBezTo>
                <a:cubicBezTo>
                  <a:pt x="6256" y="17362"/>
                  <a:pt x="6189" y="17182"/>
                  <a:pt x="6266" y="17082"/>
                </a:cubicBezTo>
                <a:cubicBezTo>
                  <a:pt x="6343" y="16981"/>
                  <a:pt x="6471" y="16856"/>
                  <a:pt x="6471" y="16856"/>
                </a:cubicBezTo>
                <a:cubicBezTo>
                  <a:pt x="6471" y="16856"/>
                  <a:pt x="6508" y="16819"/>
                  <a:pt x="6578" y="16781"/>
                </a:cubicBezTo>
                <a:cubicBezTo>
                  <a:pt x="6647" y="16744"/>
                  <a:pt x="6716" y="16770"/>
                  <a:pt x="6747" y="16694"/>
                </a:cubicBezTo>
                <a:cubicBezTo>
                  <a:pt x="6777" y="16618"/>
                  <a:pt x="6817" y="16450"/>
                  <a:pt x="6859" y="16362"/>
                </a:cubicBezTo>
                <a:cubicBezTo>
                  <a:pt x="6902" y="16274"/>
                  <a:pt x="6957" y="16138"/>
                  <a:pt x="6947" y="16075"/>
                </a:cubicBezTo>
                <a:cubicBezTo>
                  <a:pt x="6938" y="16011"/>
                  <a:pt x="7029" y="15737"/>
                  <a:pt x="7033" y="15662"/>
                </a:cubicBezTo>
                <a:cubicBezTo>
                  <a:pt x="7036" y="15586"/>
                  <a:pt x="7007" y="15406"/>
                  <a:pt x="7106" y="15255"/>
                </a:cubicBezTo>
                <a:cubicBezTo>
                  <a:pt x="7205" y="15104"/>
                  <a:pt x="7317" y="14880"/>
                  <a:pt x="7329" y="14817"/>
                </a:cubicBezTo>
                <a:cubicBezTo>
                  <a:pt x="7342" y="14754"/>
                  <a:pt x="7437" y="14487"/>
                  <a:pt x="7446" y="14361"/>
                </a:cubicBezTo>
                <a:cubicBezTo>
                  <a:pt x="7455" y="14235"/>
                  <a:pt x="7412" y="14085"/>
                  <a:pt x="7378" y="14048"/>
                </a:cubicBezTo>
                <a:cubicBezTo>
                  <a:pt x="7344" y="14010"/>
                  <a:pt x="7264" y="13993"/>
                  <a:pt x="7242" y="13892"/>
                </a:cubicBezTo>
                <a:cubicBezTo>
                  <a:pt x="7222" y="13791"/>
                  <a:pt x="7141" y="13692"/>
                  <a:pt x="7106" y="13717"/>
                </a:cubicBezTo>
                <a:cubicBezTo>
                  <a:pt x="7070" y="13742"/>
                  <a:pt x="7013" y="13767"/>
                  <a:pt x="6976" y="13704"/>
                </a:cubicBezTo>
                <a:cubicBezTo>
                  <a:pt x="6940" y="13641"/>
                  <a:pt x="6878" y="13567"/>
                  <a:pt x="6856" y="13517"/>
                </a:cubicBezTo>
                <a:cubicBezTo>
                  <a:pt x="6835" y="13466"/>
                  <a:pt x="6767" y="13423"/>
                  <a:pt x="6734" y="13423"/>
                </a:cubicBezTo>
                <a:cubicBezTo>
                  <a:pt x="6702" y="13423"/>
                  <a:pt x="6713" y="13378"/>
                  <a:pt x="6646" y="13529"/>
                </a:cubicBezTo>
                <a:cubicBezTo>
                  <a:pt x="6580" y="13680"/>
                  <a:pt x="6624" y="13730"/>
                  <a:pt x="6540" y="13704"/>
                </a:cubicBezTo>
                <a:cubicBezTo>
                  <a:pt x="6455" y="13679"/>
                  <a:pt x="6556" y="13667"/>
                  <a:pt x="6622" y="13517"/>
                </a:cubicBezTo>
                <a:cubicBezTo>
                  <a:pt x="6688" y="13365"/>
                  <a:pt x="6642" y="13272"/>
                  <a:pt x="6584" y="13310"/>
                </a:cubicBezTo>
                <a:cubicBezTo>
                  <a:pt x="6525" y="13348"/>
                  <a:pt x="6555" y="13423"/>
                  <a:pt x="6464" y="13460"/>
                </a:cubicBezTo>
                <a:cubicBezTo>
                  <a:pt x="6372" y="13498"/>
                  <a:pt x="6386" y="13373"/>
                  <a:pt x="6444" y="13348"/>
                </a:cubicBezTo>
                <a:cubicBezTo>
                  <a:pt x="6501" y="13323"/>
                  <a:pt x="6612" y="13211"/>
                  <a:pt x="6617" y="13160"/>
                </a:cubicBezTo>
                <a:cubicBezTo>
                  <a:pt x="6623" y="13110"/>
                  <a:pt x="6628" y="12973"/>
                  <a:pt x="6584" y="12972"/>
                </a:cubicBezTo>
                <a:cubicBezTo>
                  <a:pt x="6540" y="12972"/>
                  <a:pt x="6567" y="12843"/>
                  <a:pt x="6520" y="12678"/>
                </a:cubicBezTo>
                <a:cubicBezTo>
                  <a:pt x="6473" y="12514"/>
                  <a:pt x="6400" y="12328"/>
                  <a:pt x="6331" y="12353"/>
                </a:cubicBezTo>
                <a:cubicBezTo>
                  <a:pt x="6263" y="12378"/>
                  <a:pt x="6213" y="12504"/>
                  <a:pt x="6196" y="12366"/>
                </a:cubicBezTo>
                <a:cubicBezTo>
                  <a:pt x="6179" y="12227"/>
                  <a:pt x="6142" y="12198"/>
                  <a:pt x="6129" y="12122"/>
                </a:cubicBezTo>
                <a:cubicBezTo>
                  <a:pt x="6116" y="12046"/>
                  <a:pt x="6053" y="12122"/>
                  <a:pt x="6041" y="12084"/>
                </a:cubicBezTo>
                <a:cubicBezTo>
                  <a:pt x="6029" y="12046"/>
                  <a:pt x="6029" y="12047"/>
                  <a:pt x="6029" y="12047"/>
                </a:cubicBezTo>
                <a:cubicBezTo>
                  <a:pt x="6029" y="12047"/>
                  <a:pt x="5955" y="12085"/>
                  <a:pt x="6006" y="11972"/>
                </a:cubicBezTo>
                <a:cubicBezTo>
                  <a:pt x="6057" y="11858"/>
                  <a:pt x="6097" y="11646"/>
                  <a:pt x="6079" y="11659"/>
                </a:cubicBezTo>
                <a:cubicBezTo>
                  <a:pt x="6061" y="11672"/>
                  <a:pt x="6014" y="11847"/>
                  <a:pt x="5987" y="11834"/>
                </a:cubicBezTo>
                <a:cubicBezTo>
                  <a:pt x="5962" y="11822"/>
                  <a:pt x="5987" y="11797"/>
                  <a:pt x="5942" y="11722"/>
                </a:cubicBezTo>
                <a:cubicBezTo>
                  <a:pt x="5896" y="11646"/>
                  <a:pt x="5801" y="11709"/>
                  <a:pt x="5794" y="11772"/>
                </a:cubicBezTo>
                <a:cubicBezTo>
                  <a:pt x="5787" y="11835"/>
                  <a:pt x="5753" y="11884"/>
                  <a:pt x="5753" y="11884"/>
                </a:cubicBezTo>
                <a:cubicBezTo>
                  <a:pt x="5753" y="11884"/>
                  <a:pt x="5741" y="11847"/>
                  <a:pt x="5733" y="11772"/>
                </a:cubicBezTo>
                <a:cubicBezTo>
                  <a:pt x="5726" y="11696"/>
                  <a:pt x="5651" y="11684"/>
                  <a:pt x="5604" y="11759"/>
                </a:cubicBezTo>
                <a:cubicBezTo>
                  <a:pt x="5558" y="11834"/>
                  <a:pt x="5566" y="11565"/>
                  <a:pt x="5539" y="11565"/>
                </a:cubicBezTo>
                <a:cubicBezTo>
                  <a:pt x="5511" y="11565"/>
                  <a:pt x="5450" y="11633"/>
                  <a:pt x="5409" y="11747"/>
                </a:cubicBezTo>
                <a:cubicBezTo>
                  <a:pt x="5369" y="11860"/>
                  <a:pt x="5362" y="12022"/>
                  <a:pt x="5341" y="12009"/>
                </a:cubicBezTo>
                <a:cubicBezTo>
                  <a:pt x="5321" y="11997"/>
                  <a:pt x="5341" y="11785"/>
                  <a:pt x="5355" y="11709"/>
                </a:cubicBezTo>
                <a:cubicBezTo>
                  <a:pt x="5368" y="11633"/>
                  <a:pt x="5443" y="11502"/>
                  <a:pt x="5402" y="11478"/>
                </a:cubicBezTo>
                <a:cubicBezTo>
                  <a:pt x="5361" y="11452"/>
                  <a:pt x="5278" y="11603"/>
                  <a:pt x="5250" y="11615"/>
                </a:cubicBezTo>
                <a:cubicBezTo>
                  <a:pt x="5221" y="11628"/>
                  <a:pt x="5157" y="11721"/>
                  <a:pt x="5113" y="11822"/>
                </a:cubicBezTo>
                <a:cubicBezTo>
                  <a:pt x="5069" y="11923"/>
                  <a:pt x="5045" y="11985"/>
                  <a:pt x="5008" y="12022"/>
                </a:cubicBezTo>
                <a:cubicBezTo>
                  <a:pt x="4971" y="12060"/>
                  <a:pt x="4926" y="12021"/>
                  <a:pt x="4941" y="11984"/>
                </a:cubicBezTo>
                <a:cubicBezTo>
                  <a:pt x="4956" y="11946"/>
                  <a:pt x="4869" y="11809"/>
                  <a:pt x="4847" y="11859"/>
                </a:cubicBezTo>
                <a:cubicBezTo>
                  <a:pt x="4824" y="11910"/>
                  <a:pt x="4770" y="11947"/>
                  <a:pt x="4716" y="11997"/>
                </a:cubicBezTo>
                <a:cubicBezTo>
                  <a:pt x="4661" y="12047"/>
                  <a:pt x="4630" y="11935"/>
                  <a:pt x="4624" y="11884"/>
                </a:cubicBezTo>
                <a:cubicBezTo>
                  <a:pt x="4619" y="11834"/>
                  <a:pt x="4599" y="11817"/>
                  <a:pt x="4612" y="11653"/>
                </a:cubicBezTo>
                <a:cubicBezTo>
                  <a:pt x="4626" y="11488"/>
                  <a:pt x="4662" y="11316"/>
                  <a:pt x="4690" y="11215"/>
                </a:cubicBezTo>
                <a:cubicBezTo>
                  <a:pt x="4718" y="11114"/>
                  <a:pt x="4643" y="10909"/>
                  <a:pt x="4603" y="10921"/>
                </a:cubicBezTo>
                <a:cubicBezTo>
                  <a:pt x="4563" y="10934"/>
                  <a:pt x="4515" y="11021"/>
                  <a:pt x="4478" y="11009"/>
                </a:cubicBezTo>
                <a:cubicBezTo>
                  <a:pt x="4442" y="10996"/>
                  <a:pt x="4461" y="10971"/>
                  <a:pt x="4401" y="10971"/>
                </a:cubicBezTo>
                <a:cubicBezTo>
                  <a:pt x="4341" y="10971"/>
                  <a:pt x="4394" y="10947"/>
                  <a:pt x="4418" y="10833"/>
                </a:cubicBezTo>
                <a:cubicBezTo>
                  <a:pt x="4441" y="10720"/>
                  <a:pt x="4425" y="10572"/>
                  <a:pt x="4497" y="10471"/>
                </a:cubicBezTo>
                <a:cubicBezTo>
                  <a:pt x="4568" y="10371"/>
                  <a:pt x="4573" y="10127"/>
                  <a:pt x="4536" y="10114"/>
                </a:cubicBezTo>
                <a:cubicBezTo>
                  <a:pt x="4499" y="10101"/>
                  <a:pt x="4422" y="10152"/>
                  <a:pt x="4375" y="10139"/>
                </a:cubicBezTo>
                <a:cubicBezTo>
                  <a:pt x="4327" y="10127"/>
                  <a:pt x="4279" y="10226"/>
                  <a:pt x="4282" y="10339"/>
                </a:cubicBezTo>
                <a:cubicBezTo>
                  <a:pt x="4286" y="10453"/>
                  <a:pt x="4233" y="10527"/>
                  <a:pt x="4218" y="10514"/>
                </a:cubicBezTo>
                <a:cubicBezTo>
                  <a:pt x="4203" y="10502"/>
                  <a:pt x="4189" y="10439"/>
                  <a:pt x="4118" y="10540"/>
                </a:cubicBezTo>
                <a:cubicBezTo>
                  <a:pt x="4046" y="10641"/>
                  <a:pt x="4028" y="10603"/>
                  <a:pt x="3981" y="10489"/>
                </a:cubicBezTo>
                <a:cubicBezTo>
                  <a:pt x="3934" y="10376"/>
                  <a:pt x="3882" y="10266"/>
                  <a:pt x="3891" y="10089"/>
                </a:cubicBezTo>
                <a:cubicBezTo>
                  <a:pt x="3901" y="9913"/>
                  <a:pt x="3914" y="9734"/>
                  <a:pt x="3947" y="9633"/>
                </a:cubicBezTo>
                <a:cubicBezTo>
                  <a:pt x="3981" y="9532"/>
                  <a:pt x="4002" y="9358"/>
                  <a:pt x="3972" y="9332"/>
                </a:cubicBezTo>
                <a:cubicBezTo>
                  <a:pt x="3942" y="9307"/>
                  <a:pt x="4027" y="9182"/>
                  <a:pt x="4068" y="9157"/>
                </a:cubicBezTo>
                <a:cubicBezTo>
                  <a:pt x="4109" y="9132"/>
                  <a:pt x="4182" y="9014"/>
                  <a:pt x="4198" y="8963"/>
                </a:cubicBezTo>
                <a:cubicBezTo>
                  <a:pt x="4215" y="8913"/>
                  <a:pt x="4268" y="8926"/>
                  <a:pt x="4328" y="8926"/>
                </a:cubicBezTo>
                <a:cubicBezTo>
                  <a:pt x="4388" y="8926"/>
                  <a:pt x="4398" y="8931"/>
                  <a:pt x="4449" y="9007"/>
                </a:cubicBezTo>
                <a:cubicBezTo>
                  <a:pt x="4501" y="9083"/>
                  <a:pt x="4524" y="8970"/>
                  <a:pt x="4529" y="8932"/>
                </a:cubicBezTo>
                <a:cubicBezTo>
                  <a:pt x="4533" y="8894"/>
                  <a:pt x="4570" y="8863"/>
                  <a:pt x="4634" y="8876"/>
                </a:cubicBezTo>
                <a:cubicBezTo>
                  <a:pt x="4697" y="8888"/>
                  <a:pt x="4792" y="8782"/>
                  <a:pt x="4804" y="8820"/>
                </a:cubicBezTo>
                <a:cubicBezTo>
                  <a:pt x="4816" y="8858"/>
                  <a:pt x="4831" y="9008"/>
                  <a:pt x="4869" y="8957"/>
                </a:cubicBezTo>
                <a:cubicBezTo>
                  <a:pt x="4908" y="8907"/>
                  <a:pt x="4929" y="8819"/>
                  <a:pt x="4923" y="8970"/>
                </a:cubicBezTo>
                <a:cubicBezTo>
                  <a:pt x="4916" y="9121"/>
                  <a:pt x="4917" y="9345"/>
                  <a:pt x="4962" y="9382"/>
                </a:cubicBezTo>
                <a:cubicBezTo>
                  <a:pt x="5007" y="9420"/>
                  <a:pt x="4963" y="9576"/>
                  <a:pt x="5011" y="9589"/>
                </a:cubicBezTo>
                <a:cubicBezTo>
                  <a:pt x="5059" y="9601"/>
                  <a:pt x="5108" y="9346"/>
                  <a:pt x="5102" y="9257"/>
                </a:cubicBezTo>
                <a:cubicBezTo>
                  <a:pt x="5096" y="9169"/>
                  <a:pt x="5093" y="8908"/>
                  <a:pt x="5073" y="8845"/>
                </a:cubicBezTo>
                <a:cubicBezTo>
                  <a:pt x="5053" y="8782"/>
                  <a:pt x="5116" y="8626"/>
                  <a:pt x="5177" y="8576"/>
                </a:cubicBezTo>
                <a:cubicBezTo>
                  <a:pt x="5237" y="8525"/>
                  <a:pt x="5351" y="8263"/>
                  <a:pt x="5397" y="8188"/>
                </a:cubicBezTo>
                <a:cubicBezTo>
                  <a:pt x="5444" y="8112"/>
                  <a:pt x="5572" y="8089"/>
                  <a:pt x="5551" y="7988"/>
                </a:cubicBezTo>
                <a:cubicBezTo>
                  <a:pt x="5530" y="7887"/>
                  <a:pt x="5509" y="7782"/>
                  <a:pt x="5517" y="7706"/>
                </a:cubicBezTo>
                <a:cubicBezTo>
                  <a:pt x="5526" y="7630"/>
                  <a:pt x="5555" y="7656"/>
                  <a:pt x="5566" y="7706"/>
                </a:cubicBezTo>
                <a:cubicBezTo>
                  <a:pt x="5577" y="7757"/>
                  <a:pt x="5657" y="7632"/>
                  <a:pt x="5648" y="7569"/>
                </a:cubicBezTo>
                <a:cubicBezTo>
                  <a:pt x="5639" y="7506"/>
                  <a:pt x="5654" y="7418"/>
                  <a:pt x="5691" y="7431"/>
                </a:cubicBezTo>
                <a:cubicBezTo>
                  <a:pt x="5727" y="7443"/>
                  <a:pt x="5747" y="7369"/>
                  <a:pt x="5736" y="7319"/>
                </a:cubicBezTo>
                <a:cubicBezTo>
                  <a:pt x="5726" y="7268"/>
                  <a:pt x="5788" y="7206"/>
                  <a:pt x="5823" y="7231"/>
                </a:cubicBezTo>
                <a:cubicBezTo>
                  <a:pt x="5859" y="7256"/>
                  <a:pt x="5982" y="7275"/>
                  <a:pt x="6004" y="7225"/>
                </a:cubicBezTo>
                <a:cubicBezTo>
                  <a:pt x="6026" y="7174"/>
                  <a:pt x="5961" y="7069"/>
                  <a:pt x="5972" y="6968"/>
                </a:cubicBezTo>
                <a:cubicBezTo>
                  <a:pt x="5984" y="6868"/>
                  <a:pt x="6059" y="6775"/>
                  <a:pt x="6099" y="6762"/>
                </a:cubicBezTo>
                <a:cubicBezTo>
                  <a:pt x="6138" y="6750"/>
                  <a:pt x="6186" y="6762"/>
                  <a:pt x="6196" y="6724"/>
                </a:cubicBezTo>
                <a:cubicBezTo>
                  <a:pt x="6206" y="6686"/>
                  <a:pt x="6272" y="6586"/>
                  <a:pt x="6267" y="6674"/>
                </a:cubicBezTo>
                <a:cubicBezTo>
                  <a:pt x="6263" y="6763"/>
                  <a:pt x="6241" y="6918"/>
                  <a:pt x="6284" y="6918"/>
                </a:cubicBezTo>
                <a:cubicBezTo>
                  <a:pt x="6328" y="6918"/>
                  <a:pt x="6394" y="6805"/>
                  <a:pt x="6412" y="6793"/>
                </a:cubicBezTo>
                <a:cubicBezTo>
                  <a:pt x="6430" y="6780"/>
                  <a:pt x="6539" y="6725"/>
                  <a:pt x="6562" y="6712"/>
                </a:cubicBezTo>
                <a:cubicBezTo>
                  <a:pt x="6586" y="6699"/>
                  <a:pt x="6719" y="6675"/>
                  <a:pt x="6713" y="6587"/>
                </a:cubicBezTo>
                <a:cubicBezTo>
                  <a:pt x="6707" y="6499"/>
                  <a:pt x="6701" y="6412"/>
                  <a:pt x="6689" y="6374"/>
                </a:cubicBezTo>
                <a:cubicBezTo>
                  <a:pt x="6677" y="6337"/>
                  <a:pt x="6654" y="6386"/>
                  <a:pt x="6625" y="6449"/>
                </a:cubicBezTo>
                <a:cubicBezTo>
                  <a:pt x="6596" y="6512"/>
                  <a:pt x="6558" y="6512"/>
                  <a:pt x="6553" y="6462"/>
                </a:cubicBezTo>
                <a:cubicBezTo>
                  <a:pt x="6548" y="6411"/>
                  <a:pt x="6581" y="6261"/>
                  <a:pt x="6537" y="6312"/>
                </a:cubicBezTo>
                <a:cubicBezTo>
                  <a:pt x="6493" y="6362"/>
                  <a:pt x="6483" y="6412"/>
                  <a:pt x="6464" y="6387"/>
                </a:cubicBezTo>
                <a:cubicBezTo>
                  <a:pt x="6445" y="6361"/>
                  <a:pt x="6433" y="6274"/>
                  <a:pt x="6433" y="6274"/>
                </a:cubicBezTo>
                <a:cubicBezTo>
                  <a:pt x="6433" y="6274"/>
                  <a:pt x="6494" y="6212"/>
                  <a:pt x="6468" y="6099"/>
                </a:cubicBezTo>
                <a:cubicBezTo>
                  <a:pt x="6443" y="5985"/>
                  <a:pt x="6387" y="6010"/>
                  <a:pt x="6325" y="6074"/>
                </a:cubicBezTo>
                <a:cubicBezTo>
                  <a:pt x="6264" y="6137"/>
                  <a:pt x="6270" y="6124"/>
                  <a:pt x="6200" y="6161"/>
                </a:cubicBezTo>
                <a:cubicBezTo>
                  <a:pt x="6131" y="6199"/>
                  <a:pt x="6094" y="6237"/>
                  <a:pt x="6094" y="6237"/>
                </a:cubicBezTo>
                <a:cubicBezTo>
                  <a:pt x="6094" y="6237"/>
                  <a:pt x="6134" y="6037"/>
                  <a:pt x="6181" y="5961"/>
                </a:cubicBezTo>
                <a:cubicBezTo>
                  <a:pt x="6227" y="5886"/>
                  <a:pt x="6342" y="5918"/>
                  <a:pt x="6383" y="5843"/>
                </a:cubicBezTo>
                <a:cubicBezTo>
                  <a:pt x="6424" y="5767"/>
                  <a:pt x="6499" y="5880"/>
                  <a:pt x="6499" y="5880"/>
                </a:cubicBezTo>
                <a:cubicBezTo>
                  <a:pt x="6499" y="5880"/>
                  <a:pt x="6554" y="5779"/>
                  <a:pt x="6547" y="5843"/>
                </a:cubicBezTo>
                <a:cubicBezTo>
                  <a:pt x="6540" y="5905"/>
                  <a:pt x="6510" y="6074"/>
                  <a:pt x="6543" y="6074"/>
                </a:cubicBezTo>
                <a:cubicBezTo>
                  <a:pt x="6575" y="6074"/>
                  <a:pt x="6680" y="5974"/>
                  <a:pt x="6645" y="5949"/>
                </a:cubicBezTo>
                <a:cubicBezTo>
                  <a:pt x="6609" y="5923"/>
                  <a:pt x="6676" y="5874"/>
                  <a:pt x="6721" y="5811"/>
                </a:cubicBezTo>
                <a:cubicBezTo>
                  <a:pt x="6766" y="5748"/>
                  <a:pt x="6833" y="5817"/>
                  <a:pt x="6858" y="5792"/>
                </a:cubicBezTo>
                <a:cubicBezTo>
                  <a:pt x="6882" y="5768"/>
                  <a:pt x="6911" y="5655"/>
                  <a:pt x="6949" y="5655"/>
                </a:cubicBezTo>
                <a:cubicBezTo>
                  <a:pt x="6987" y="5655"/>
                  <a:pt x="6991" y="5773"/>
                  <a:pt x="6928" y="5849"/>
                </a:cubicBezTo>
                <a:cubicBezTo>
                  <a:pt x="6865" y="5924"/>
                  <a:pt x="6837" y="6112"/>
                  <a:pt x="6804" y="6161"/>
                </a:cubicBezTo>
                <a:cubicBezTo>
                  <a:pt x="6771" y="6212"/>
                  <a:pt x="6782" y="6273"/>
                  <a:pt x="6827" y="6262"/>
                </a:cubicBezTo>
                <a:cubicBezTo>
                  <a:pt x="6872" y="6249"/>
                  <a:pt x="6907" y="6273"/>
                  <a:pt x="6947" y="6249"/>
                </a:cubicBezTo>
                <a:cubicBezTo>
                  <a:pt x="6988" y="6224"/>
                  <a:pt x="7005" y="6273"/>
                  <a:pt x="7011" y="6312"/>
                </a:cubicBezTo>
                <a:cubicBezTo>
                  <a:pt x="7018" y="6349"/>
                  <a:pt x="7060" y="6274"/>
                  <a:pt x="7060" y="6274"/>
                </a:cubicBezTo>
                <a:cubicBezTo>
                  <a:pt x="7060" y="6274"/>
                  <a:pt x="7135" y="6236"/>
                  <a:pt x="7150" y="6299"/>
                </a:cubicBezTo>
                <a:cubicBezTo>
                  <a:pt x="7165" y="6362"/>
                  <a:pt x="7192" y="6262"/>
                  <a:pt x="7183" y="6199"/>
                </a:cubicBezTo>
                <a:cubicBezTo>
                  <a:pt x="7174" y="6136"/>
                  <a:pt x="7159" y="6075"/>
                  <a:pt x="7151" y="5999"/>
                </a:cubicBezTo>
                <a:cubicBezTo>
                  <a:pt x="7144" y="5923"/>
                  <a:pt x="7125" y="5899"/>
                  <a:pt x="7078" y="5924"/>
                </a:cubicBezTo>
                <a:cubicBezTo>
                  <a:pt x="7032" y="5949"/>
                  <a:pt x="7027" y="5893"/>
                  <a:pt x="7004" y="5855"/>
                </a:cubicBezTo>
                <a:cubicBezTo>
                  <a:pt x="6981" y="5817"/>
                  <a:pt x="6949" y="5906"/>
                  <a:pt x="6981" y="5817"/>
                </a:cubicBezTo>
                <a:cubicBezTo>
                  <a:pt x="7013" y="5730"/>
                  <a:pt x="7026" y="5706"/>
                  <a:pt x="7051" y="5630"/>
                </a:cubicBezTo>
                <a:cubicBezTo>
                  <a:pt x="7076" y="5554"/>
                  <a:pt x="7162" y="5418"/>
                  <a:pt x="7095" y="5380"/>
                </a:cubicBezTo>
                <a:cubicBezTo>
                  <a:pt x="7028" y="5342"/>
                  <a:pt x="7009" y="5318"/>
                  <a:pt x="7007" y="5242"/>
                </a:cubicBezTo>
                <a:cubicBezTo>
                  <a:pt x="7005" y="5166"/>
                  <a:pt x="6939" y="5023"/>
                  <a:pt x="6917" y="5023"/>
                </a:cubicBezTo>
                <a:cubicBezTo>
                  <a:pt x="6895" y="5023"/>
                  <a:pt x="6786" y="5067"/>
                  <a:pt x="6788" y="5004"/>
                </a:cubicBezTo>
                <a:cubicBezTo>
                  <a:pt x="6789" y="4941"/>
                  <a:pt x="6784" y="4761"/>
                  <a:pt x="6763" y="4698"/>
                </a:cubicBezTo>
                <a:cubicBezTo>
                  <a:pt x="6744" y="4635"/>
                  <a:pt x="6672" y="4354"/>
                  <a:pt x="6658" y="4329"/>
                </a:cubicBezTo>
                <a:cubicBezTo>
                  <a:pt x="6645" y="4304"/>
                  <a:pt x="6621" y="4315"/>
                  <a:pt x="6555" y="4467"/>
                </a:cubicBezTo>
                <a:cubicBezTo>
                  <a:pt x="6489" y="4618"/>
                  <a:pt x="6443" y="4649"/>
                  <a:pt x="6409" y="4610"/>
                </a:cubicBezTo>
                <a:cubicBezTo>
                  <a:pt x="6375" y="4573"/>
                  <a:pt x="6329" y="4612"/>
                  <a:pt x="6302" y="4510"/>
                </a:cubicBezTo>
                <a:cubicBezTo>
                  <a:pt x="6276" y="4409"/>
                  <a:pt x="6392" y="4367"/>
                  <a:pt x="6383" y="4304"/>
                </a:cubicBezTo>
                <a:cubicBezTo>
                  <a:pt x="6374" y="4241"/>
                  <a:pt x="6290" y="4216"/>
                  <a:pt x="6237" y="4204"/>
                </a:cubicBezTo>
                <a:cubicBezTo>
                  <a:pt x="6184" y="4191"/>
                  <a:pt x="6160" y="4055"/>
                  <a:pt x="6080" y="4041"/>
                </a:cubicBezTo>
                <a:cubicBezTo>
                  <a:pt x="6000" y="4029"/>
                  <a:pt x="5898" y="4066"/>
                  <a:pt x="5870" y="4066"/>
                </a:cubicBezTo>
                <a:cubicBezTo>
                  <a:pt x="5843" y="4066"/>
                  <a:pt x="5833" y="4153"/>
                  <a:pt x="5806" y="4291"/>
                </a:cubicBezTo>
                <a:cubicBezTo>
                  <a:pt x="5780" y="4431"/>
                  <a:pt x="5825" y="4466"/>
                  <a:pt x="5773" y="4492"/>
                </a:cubicBezTo>
                <a:cubicBezTo>
                  <a:pt x="5721" y="4517"/>
                  <a:pt x="5698" y="4529"/>
                  <a:pt x="5741" y="4579"/>
                </a:cubicBezTo>
                <a:cubicBezTo>
                  <a:pt x="5784" y="4630"/>
                  <a:pt x="5826" y="4836"/>
                  <a:pt x="5826" y="4836"/>
                </a:cubicBezTo>
                <a:cubicBezTo>
                  <a:pt x="5826" y="4836"/>
                  <a:pt x="5814" y="4948"/>
                  <a:pt x="5768" y="5011"/>
                </a:cubicBezTo>
                <a:cubicBezTo>
                  <a:pt x="5723" y="5074"/>
                  <a:pt x="5678" y="5136"/>
                  <a:pt x="5665" y="5061"/>
                </a:cubicBezTo>
                <a:cubicBezTo>
                  <a:pt x="5652" y="4985"/>
                  <a:pt x="5590" y="4997"/>
                  <a:pt x="5598" y="5073"/>
                </a:cubicBezTo>
                <a:cubicBezTo>
                  <a:pt x="5606" y="5149"/>
                  <a:pt x="5634" y="5185"/>
                  <a:pt x="5625" y="5261"/>
                </a:cubicBezTo>
                <a:cubicBezTo>
                  <a:pt x="5617" y="5337"/>
                  <a:pt x="5645" y="5530"/>
                  <a:pt x="5606" y="5592"/>
                </a:cubicBezTo>
                <a:cubicBezTo>
                  <a:pt x="5566" y="5656"/>
                  <a:pt x="5532" y="5604"/>
                  <a:pt x="5504" y="5617"/>
                </a:cubicBezTo>
                <a:cubicBezTo>
                  <a:pt x="5475" y="5630"/>
                  <a:pt x="5461" y="5511"/>
                  <a:pt x="5485" y="5486"/>
                </a:cubicBezTo>
                <a:cubicBezTo>
                  <a:pt x="5510" y="5461"/>
                  <a:pt x="5504" y="5273"/>
                  <a:pt x="5504" y="5273"/>
                </a:cubicBezTo>
                <a:cubicBezTo>
                  <a:pt x="5504" y="5273"/>
                  <a:pt x="5414" y="5487"/>
                  <a:pt x="5432" y="5373"/>
                </a:cubicBezTo>
                <a:cubicBezTo>
                  <a:pt x="5451" y="5260"/>
                  <a:pt x="5421" y="5249"/>
                  <a:pt x="5431" y="5161"/>
                </a:cubicBezTo>
                <a:cubicBezTo>
                  <a:pt x="5441" y="5073"/>
                  <a:pt x="5407" y="4948"/>
                  <a:pt x="5355" y="4973"/>
                </a:cubicBezTo>
                <a:cubicBezTo>
                  <a:pt x="5303" y="4998"/>
                  <a:pt x="5254" y="5024"/>
                  <a:pt x="5166" y="4986"/>
                </a:cubicBezTo>
                <a:cubicBezTo>
                  <a:pt x="5078" y="4948"/>
                  <a:pt x="5044" y="4918"/>
                  <a:pt x="4977" y="4829"/>
                </a:cubicBezTo>
                <a:cubicBezTo>
                  <a:pt x="4911" y="4741"/>
                  <a:pt x="4876" y="4805"/>
                  <a:pt x="4836" y="4817"/>
                </a:cubicBezTo>
                <a:cubicBezTo>
                  <a:pt x="4796" y="4830"/>
                  <a:pt x="4835" y="4642"/>
                  <a:pt x="4789" y="4617"/>
                </a:cubicBezTo>
                <a:cubicBezTo>
                  <a:pt x="4742" y="4592"/>
                  <a:pt x="4777" y="4562"/>
                  <a:pt x="4784" y="4398"/>
                </a:cubicBezTo>
                <a:cubicBezTo>
                  <a:pt x="4792" y="4234"/>
                  <a:pt x="4755" y="4274"/>
                  <a:pt x="4895" y="4098"/>
                </a:cubicBezTo>
                <a:cubicBezTo>
                  <a:pt x="5035" y="3922"/>
                  <a:pt x="5028" y="3847"/>
                  <a:pt x="5123" y="3822"/>
                </a:cubicBezTo>
                <a:cubicBezTo>
                  <a:pt x="5219" y="3797"/>
                  <a:pt x="5238" y="3935"/>
                  <a:pt x="5245" y="3872"/>
                </a:cubicBezTo>
                <a:cubicBezTo>
                  <a:pt x="5252" y="3810"/>
                  <a:pt x="5322" y="3471"/>
                  <a:pt x="5307" y="3597"/>
                </a:cubicBezTo>
                <a:cubicBezTo>
                  <a:pt x="5293" y="3723"/>
                  <a:pt x="5400" y="3734"/>
                  <a:pt x="5341" y="3822"/>
                </a:cubicBezTo>
                <a:cubicBezTo>
                  <a:pt x="5282" y="3910"/>
                  <a:pt x="5309" y="3922"/>
                  <a:pt x="5347" y="3922"/>
                </a:cubicBezTo>
                <a:cubicBezTo>
                  <a:pt x="5385" y="3923"/>
                  <a:pt x="5466" y="3835"/>
                  <a:pt x="5466" y="3835"/>
                </a:cubicBezTo>
                <a:cubicBezTo>
                  <a:pt x="5466" y="3835"/>
                  <a:pt x="5563" y="3746"/>
                  <a:pt x="5577" y="3822"/>
                </a:cubicBezTo>
                <a:cubicBezTo>
                  <a:pt x="5590" y="3898"/>
                  <a:pt x="5581" y="3972"/>
                  <a:pt x="5619" y="3972"/>
                </a:cubicBezTo>
                <a:cubicBezTo>
                  <a:pt x="5657" y="3973"/>
                  <a:pt x="5750" y="3873"/>
                  <a:pt x="5689" y="3785"/>
                </a:cubicBezTo>
                <a:cubicBezTo>
                  <a:pt x="5629" y="3696"/>
                  <a:pt x="5583" y="3711"/>
                  <a:pt x="5551" y="3610"/>
                </a:cubicBezTo>
                <a:cubicBezTo>
                  <a:pt x="5519" y="3508"/>
                  <a:pt x="5525" y="3547"/>
                  <a:pt x="5473" y="3572"/>
                </a:cubicBezTo>
                <a:cubicBezTo>
                  <a:pt x="5421" y="3597"/>
                  <a:pt x="5429" y="3535"/>
                  <a:pt x="5412" y="3535"/>
                </a:cubicBezTo>
                <a:cubicBezTo>
                  <a:pt x="5396" y="3535"/>
                  <a:pt x="5366" y="3560"/>
                  <a:pt x="5361" y="3510"/>
                </a:cubicBezTo>
                <a:cubicBezTo>
                  <a:pt x="5356" y="3460"/>
                  <a:pt x="5373" y="3447"/>
                  <a:pt x="5428" y="3447"/>
                </a:cubicBezTo>
                <a:cubicBezTo>
                  <a:pt x="5482" y="3447"/>
                  <a:pt x="5543" y="3485"/>
                  <a:pt x="5543" y="3485"/>
                </a:cubicBezTo>
                <a:cubicBezTo>
                  <a:pt x="5543" y="3485"/>
                  <a:pt x="5615" y="3435"/>
                  <a:pt x="5633" y="3422"/>
                </a:cubicBezTo>
                <a:cubicBezTo>
                  <a:pt x="5651" y="3410"/>
                  <a:pt x="5740" y="3385"/>
                  <a:pt x="5736" y="3272"/>
                </a:cubicBezTo>
                <a:cubicBezTo>
                  <a:pt x="5733" y="3158"/>
                  <a:pt x="5678" y="3153"/>
                  <a:pt x="5666" y="3116"/>
                </a:cubicBezTo>
                <a:cubicBezTo>
                  <a:pt x="5654" y="3078"/>
                  <a:pt x="5709" y="3028"/>
                  <a:pt x="5739" y="3003"/>
                </a:cubicBezTo>
                <a:cubicBezTo>
                  <a:pt x="5769" y="2978"/>
                  <a:pt x="5843" y="3003"/>
                  <a:pt x="5843" y="3003"/>
                </a:cubicBezTo>
                <a:cubicBezTo>
                  <a:pt x="5843" y="3003"/>
                  <a:pt x="5891" y="3016"/>
                  <a:pt x="5896" y="2966"/>
                </a:cubicBezTo>
                <a:cubicBezTo>
                  <a:pt x="5902" y="2915"/>
                  <a:pt x="5898" y="2852"/>
                  <a:pt x="5927" y="2890"/>
                </a:cubicBezTo>
                <a:cubicBezTo>
                  <a:pt x="5955" y="2928"/>
                  <a:pt x="5910" y="3041"/>
                  <a:pt x="5962" y="3016"/>
                </a:cubicBezTo>
                <a:cubicBezTo>
                  <a:pt x="6013" y="2991"/>
                  <a:pt x="6022" y="3015"/>
                  <a:pt x="6045" y="3053"/>
                </a:cubicBezTo>
                <a:cubicBezTo>
                  <a:pt x="6068" y="3091"/>
                  <a:pt x="6017" y="3247"/>
                  <a:pt x="5987" y="3272"/>
                </a:cubicBezTo>
                <a:cubicBezTo>
                  <a:pt x="5957" y="3297"/>
                  <a:pt x="5909" y="3347"/>
                  <a:pt x="5968" y="3360"/>
                </a:cubicBezTo>
                <a:cubicBezTo>
                  <a:pt x="6026" y="3372"/>
                  <a:pt x="6070" y="3372"/>
                  <a:pt x="6070" y="3372"/>
                </a:cubicBezTo>
                <a:cubicBezTo>
                  <a:pt x="6070" y="3372"/>
                  <a:pt x="6118" y="3285"/>
                  <a:pt x="6143" y="3209"/>
                </a:cubicBezTo>
                <a:cubicBezTo>
                  <a:pt x="6168" y="3134"/>
                  <a:pt x="6189" y="3185"/>
                  <a:pt x="6208" y="3209"/>
                </a:cubicBezTo>
                <a:cubicBezTo>
                  <a:pt x="6227" y="3235"/>
                  <a:pt x="6304" y="3272"/>
                  <a:pt x="6222" y="3322"/>
                </a:cubicBezTo>
                <a:cubicBezTo>
                  <a:pt x="6140" y="3373"/>
                  <a:pt x="6116" y="3434"/>
                  <a:pt x="6092" y="3497"/>
                </a:cubicBezTo>
                <a:cubicBezTo>
                  <a:pt x="6069" y="3560"/>
                  <a:pt x="6060" y="3598"/>
                  <a:pt x="5994" y="3560"/>
                </a:cubicBezTo>
                <a:cubicBezTo>
                  <a:pt x="5927" y="3522"/>
                  <a:pt x="5886" y="3534"/>
                  <a:pt x="5863" y="3597"/>
                </a:cubicBezTo>
                <a:cubicBezTo>
                  <a:pt x="5839" y="3660"/>
                  <a:pt x="5828" y="3860"/>
                  <a:pt x="5858" y="3835"/>
                </a:cubicBezTo>
                <a:cubicBezTo>
                  <a:pt x="5888" y="3810"/>
                  <a:pt x="5916" y="3810"/>
                  <a:pt x="5951" y="3785"/>
                </a:cubicBezTo>
                <a:cubicBezTo>
                  <a:pt x="5986" y="3760"/>
                  <a:pt x="6112" y="3810"/>
                  <a:pt x="6146" y="3797"/>
                </a:cubicBezTo>
                <a:cubicBezTo>
                  <a:pt x="6180" y="3785"/>
                  <a:pt x="6219" y="3929"/>
                  <a:pt x="6238" y="3904"/>
                </a:cubicBezTo>
                <a:cubicBezTo>
                  <a:pt x="6258" y="3878"/>
                  <a:pt x="6281" y="3953"/>
                  <a:pt x="6308" y="4004"/>
                </a:cubicBezTo>
                <a:cubicBezTo>
                  <a:pt x="6335" y="4054"/>
                  <a:pt x="6344" y="3890"/>
                  <a:pt x="6392" y="3991"/>
                </a:cubicBezTo>
                <a:cubicBezTo>
                  <a:pt x="6441" y="4093"/>
                  <a:pt x="6406" y="4091"/>
                  <a:pt x="6439" y="4091"/>
                </a:cubicBezTo>
                <a:cubicBezTo>
                  <a:pt x="6472" y="4091"/>
                  <a:pt x="6543" y="4104"/>
                  <a:pt x="6543" y="4104"/>
                </a:cubicBezTo>
                <a:cubicBezTo>
                  <a:pt x="6543" y="4104"/>
                  <a:pt x="6561" y="3979"/>
                  <a:pt x="6613" y="4004"/>
                </a:cubicBezTo>
                <a:cubicBezTo>
                  <a:pt x="6664" y="4029"/>
                  <a:pt x="6698" y="4168"/>
                  <a:pt x="6704" y="4066"/>
                </a:cubicBezTo>
                <a:cubicBezTo>
                  <a:pt x="6710" y="3966"/>
                  <a:pt x="6730" y="3892"/>
                  <a:pt x="6695" y="3816"/>
                </a:cubicBezTo>
                <a:cubicBezTo>
                  <a:pt x="6660" y="3740"/>
                  <a:pt x="6595" y="3685"/>
                  <a:pt x="6588" y="3647"/>
                </a:cubicBezTo>
                <a:cubicBezTo>
                  <a:pt x="6582" y="3610"/>
                  <a:pt x="6577" y="3560"/>
                  <a:pt x="6596" y="3535"/>
                </a:cubicBezTo>
                <a:cubicBezTo>
                  <a:pt x="6615" y="3509"/>
                  <a:pt x="6686" y="3546"/>
                  <a:pt x="6722" y="3610"/>
                </a:cubicBezTo>
                <a:cubicBezTo>
                  <a:pt x="6759" y="3673"/>
                  <a:pt x="6790" y="3741"/>
                  <a:pt x="6829" y="3691"/>
                </a:cubicBezTo>
                <a:cubicBezTo>
                  <a:pt x="6867" y="3641"/>
                  <a:pt x="6908" y="3610"/>
                  <a:pt x="6929" y="3572"/>
                </a:cubicBezTo>
                <a:cubicBezTo>
                  <a:pt x="6950" y="3534"/>
                  <a:pt x="7001" y="3422"/>
                  <a:pt x="7001" y="3422"/>
                </a:cubicBezTo>
                <a:cubicBezTo>
                  <a:pt x="7001" y="3422"/>
                  <a:pt x="6843" y="3373"/>
                  <a:pt x="6829" y="3310"/>
                </a:cubicBezTo>
                <a:cubicBezTo>
                  <a:pt x="6814" y="3247"/>
                  <a:pt x="6747" y="3159"/>
                  <a:pt x="6725" y="3159"/>
                </a:cubicBezTo>
                <a:cubicBezTo>
                  <a:pt x="6703" y="3159"/>
                  <a:pt x="6634" y="3248"/>
                  <a:pt x="6626" y="3122"/>
                </a:cubicBezTo>
                <a:cubicBezTo>
                  <a:pt x="6619" y="2996"/>
                  <a:pt x="6636" y="2841"/>
                  <a:pt x="6616" y="2828"/>
                </a:cubicBezTo>
                <a:cubicBezTo>
                  <a:pt x="6595" y="2815"/>
                  <a:pt x="6375" y="2741"/>
                  <a:pt x="6346" y="2703"/>
                </a:cubicBezTo>
                <a:cubicBezTo>
                  <a:pt x="6318" y="2665"/>
                  <a:pt x="6197" y="2579"/>
                  <a:pt x="6155" y="2515"/>
                </a:cubicBezTo>
                <a:cubicBezTo>
                  <a:pt x="6113" y="2452"/>
                  <a:pt x="6052" y="2365"/>
                  <a:pt x="6009" y="2365"/>
                </a:cubicBezTo>
                <a:cubicBezTo>
                  <a:pt x="5965" y="2365"/>
                  <a:pt x="5780" y="2409"/>
                  <a:pt x="5749" y="2396"/>
                </a:cubicBezTo>
                <a:cubicBezTo>
                  <a:pt x="5717" y="2383"/>
                  <a:pt x="5615" y="2422"/>
                  <a:pt x="5575" y="2434"/>
                </a:cubicBezTo>
                <a:cubicBezTo>
                  <a:pt x="5536" y="2447"/>
                  <a:pt x="5604" y="2615"/>
                  <a:pt x="5517" y="2653"/>
                </a:cubicBezTo>
                <a:cubicBezTo>
                  <a:pt x="5431" y="2691"/>
                  <a:pt x="5440" y="2710"/>
                  <a:pt x="5478" y="2521"/>
                </a:cubicBezTo>
                <a:cubicBezTo>
                  <a:pt x="5516" y="2332"/>
                  <a:pt x="5450" y="2283"/>
                  <a:pt x="5371" y="2359"/>
                </a:cubicBezTo>
                <a:cubicBezTo>
                  <a:pt x="5292" y="2434"/>
                  <a:pt x="5171" y="2483"/>
                  <a:pt x="5189" y="2572"/>
                </a:cubicBezTo>
                <a:cubicBezTo>
                  <a:pt x="5206" y="2660"/>
                  <a:pt x="5166" y="2727"/>
                  <a:pt x="5210" y="2815"/>
                </a:cubicBezTo>
                <a:cubicBezTo>
                  <a:pt x="5254" y="2904"/>
                  <a:pt x="5275" y="2927"/>
                  <a:pt x="5347" y="2915"/>
                </a:cubicBezTo>
                <a:cubicBezTo>
                  <a:pt x="5419" y="2903"/>
                  <a:pt x="5485" y="2941"/>
                  <a:pt x="5485" y="2941"/>
                </a:cubicBezTo>
                <a:cubicBezTo>
                  <a:pt x="5485" y="2941"/>
                  <a:pt x="5468" y="3090"/>
                  <a:pt x="5438" y="3116"/>
                </a:cubicBezTo>
                <a:cubicBezTo>
                  <a:pt x="5408" y="3141"/>
                  <a:pt x="5365" y="3140"/>
                  <a:pt x="5345" y="3216"/>
                </a:cubicBezTo>
                <a:cubicBezTo>
                  <a:pt x="5326" y="3291"/>
                  <a:pt x="5267" y="3329"/>
                  <a:pt x="5271" y="3291"/>
                </a:cubicBezTo>
                <a:cubicBezTo>
                  <a:pt x="5275" y="3253"/>
                  <a:pt x="5317" y="3129"/>
                  <a:pt x="5286" y="3066"/>
                </a:cubicBezTo>
                <a:cubicBezTo>
                  <a:pt x="5255" y="3002"/>
                  <a:pt x="5245" y="2990"/>
                  <a:pt x="5195" y="3053"/>
                </a:cubicBezTo>
                <a:cubicBezTo>
                  <a:pt x="5144" y="3116"/>
                  <a:pt x="5135" y="3142"/>
                  <a:pt x="5125" y="3041"/>
                </a:cubicBezTo>
                <a:cubicBezTo>
                  <a:pt x="5115" y="2940"/>
                  <a:pt x="5060" y="2853"/>
                  <a:pt x="5060" y="2853"/>
                </a:cubicBezTo>
                <a:cubicBezTo>
                  <a:pt x="5060" y="2853"/>
                  <a:pt x="5030" y="2723"/>
                  <a:pt x="5005" y="2659"/>
                </a:cubicBezTo>
                <a:cubicBezTo>
                  <a:pt x="4979" y="2596"/>
                  <a:pt x="4917" y="2609"/>
                  <a:pt x="4904" y="2672"/>
                </a:cubicBezTo>
                <a:cubicBezTo>
                  <a:pt x="4892" y="2734"/>
                  <a:pt x="4902" y="2802"/>
                  <a:pt x="4910" y="2915"/>
                </a:cubicBezTo>
                <a:cubicBezTo>
                  <a:pt x="4919" y="3029"/>
                  <a:pt x="4912" y="3172"/>
                  <a:pt x="4872" y="3184"/>
                </a:cubicBezTo>
                <a:cubicBezTo>
                  <a:pt x="4833" y="3196"/>
                  <a:pt x="4831" y="3279"/>
                  <a:pt x="4790" y="3303"/>
                </a:cubicBezTo>
                <a:cubicBezTo>
                  <a:pt x="4749" y="3329"/>
                  <a:pt x="4739" y="3266"/>
                  <a:pt x="4751" y="3166"/>
                </a:cubicBezTo>
                <a:cubicBezTo>
                  <a:pt x="4762" y="3065"/>
                  <a:pt x="4756" y="2978"/>
                  <a:pt x="4770" y="2941"/>
                </a:cubicBezTo>
                <a:cubicBezTo>
                  <a:pt x="4786" y="2903"/>
                  <a:pt x="4725" y="2966"/>
                  <a:pt x="4673" y="2941"/>
                </a:cubicBezTo>
                <a:cubicBezTo>
                  <a:pt x="4621" y="2916"/>
                  <a:pt x="4570" y="2990"/>
                  <a:pt x="4620" y="3028"/>
                </a:cubicBezTo>
                <a:cubicBezTo>
                  <a:pt x="4670" y="3066"/>
                  <a:pt x="4664" y="3215"/>
                  <a:pt x="4611" y="3253"/>
                </a:cubicBezTo>
                <a:cubicBezTo>
                  <a:pt x="4558" y="3291"/>
                  <a:pt x="4376" y="3253"/>
                  <a:pt x="4316" y="3253"/>
                </a:cubicBezTo>
                <a:cubicBezTo>
                  <a:pt x="4256" y="3253"/>
                  <a:pt x="4165" y="3291"/>
                  <a:pt x="4157" y="3216"/>
                </a:cubicBezTo>
                <a:cubicBezTo>
                  <a:pt x="4150" y="3140"/>
                  <a:pt x="4220" y="3091"/>
                  <a:pt x="4258" y="3091"/>
                </a:cubicBezTo>
                <a:cubicBezTo>
                  <a:pt x="4296" y="3091"/>
                  <a:pt x="4409" y="3104"/>
                  <a:pt x="4468" y="2966"/>
                </a:cubicBezTo>
                <a:cubicBezTo>
                  <a:pt x="4527" y="2827"/>
                  <a:pt x="4432" y="2797"/>
                  <a:pt x="4389" y="2797"/>
                </a:cubicBezTo>
                <a:cubicBezTo>
                  <a:pt x="4345" y="2797"/>
                  <a:pt x="4317" y="2760"/>
                  <a:pt x="4281" y="2647"/>
                </a:cubicBezTo>
                <a:cubicBezTo>
                  <a:pt x="4244" y="2533"/>
                  <a:pt x="4335" y="2459"/>
                  <a:pt x="4329" y="2409"/>
                </a:cubicBezTo>
                <a:cubicBezTo>
                  <a:pt x="4324" y="2359"/>
                  <a:pt x="4266" y="2397"/>
                  <a:pt x="4217" y="2396"/>
                </a:cubicBezTo>
                <a:cubicBezTo>
                  <a:pt x="4168" y="2396"/>
                  <a:pt x="4102" y="2308"/>
                  <a:pt x="4090" y="2409"/>
                </a:cubicBezTo>
                <a:cubicBezTo>
                  <a:pt x="4079" y="2510"/>
                  <a:pt x="4106" y="2798"/>
                  <a:pt x="4075" y="2734"/>
                </a:cubicBezTo>
                <a:cubicBezTo>
                  <a:pt x="4044" y="2671"/>
                  <a:pt x="4059" y="2585"/>
                  <a:pt x="4040" y="2509"/>
                </a:cubicBezTo>
                <a:cubicBezTo>
                  <a:pt x="4021" y="2433"/>
                  <a:pt x="3976" y="2447"/>
                  <a:pt x="3920" y="2459"/>
                </a:cubicBezTo>
                <a:cubicBezTo>
                  <a:pt x="3864" y="2472"/>
                  <a:pt x="3768" y="2509"/>
                  <a:pt x="3742" y="2496"/>
                </a:cubicBezTo>
                <a:cubicBezTo>
                  <a:pt x="3716" y="2483"/>
                  <a:pt x="3739" y="2484"/>
                  <a:pt x="3686" y="2421"/>
                </a:cubicBezTo>
                <a:cubicBezTo>
                  <a:pt x="3633" y="2358"/>
                  <a:pt x="3604" y="2366"/>
                  <a:pt x="3567" y="2303"/>
                </a:cubicBezTo>
                <a:cubicBezTo>
                  <a:pt x="3531" y="2239"/>
                  <a:pt x="3572" y="2215"/>
                  <a:pt x="3497" y="2203"/>
                </a:cubicBezTo>
                <a:close/>
                <a:moveTo>
                  <a:pt x="4985" y="2309"/>
                </a:moveTo>
                <a:cubicBezTo>
                  <a:pt x="4949" y="2334"/>
                  <a:pt x="4824" y="2444"/>
                  <a:pt x="4828" y="2503"/>
                </a:cubicBezTo>
                <a:cubicBezTo>
                  <a:pt x="4830" y="2526"/>
                  <a:pt x="4854" y="2569"/>
                  <a:pt x="4903" y="2553"/>
                </a:cubicBezTo>
                <a:cubicBezTo>
                  <a:pt x="4952" y="2536"/>
                  <a:pt x="5023" y="2524"/>
                  <a:pt x="5056" y="2515"/>
                </a:cubicBezTo>
                <a:cubicBezTo>
                  <a:pt x="5090" y="2507"/>
                  <a:pt x="5112" y="2379"/>
                  <a:pt x="5076" y="2371"/>
                </a:cubicBezTo>
                <a:cubicBezTo>
                  <a:pt x="5041" y="2363"/>
                  <a:pt x="5021" y="2283"/>
                  <a:pt x="4985" y="2309"/>
                </a:cubicBezTo>
                <a:close/>
                <a:moveTo>
                  <a:pt x="4720" y="2403"/>
                </a:moveTo>
                <a:cubicBezTo>
                  <a:pt x="4696" y="2360"/>
                  <a:pt x="4599" y="2384"/>
                  <a:pt x="4571" y="2409"/>
                </a:cubicBezTo>
                <a:cubicBezTo>
                  <a:pt x="4543" y="2434"/>
                  <a:pt x="4473" y="2369"/>
                  <a:pt x="4427" y="2428"/>
                </a:cubicBezTo>
                <a:cubicBezTo>
                  <a:pt x="4397" y="2465"/>
                  <a:pt x="4398" y="2589"/>
                  <a:pt x="4437" y="2597"/>
                </a:cubicBezTo>
                <a:cubicBezTo>
                  <a:pt x="4476" y="2606"/>
                  <a:pt x="4553" y="2539"/>
                  <a:pt x="4554" y="2590"/>
                </a:cubicBezTo>
                <a:cubicBezTo>
                  <a:pt x="4556" y="2641"/>
                  <a:pt x="4555" y="2866"/>
                  <a:pt x="4629" y="2790"/>
                </a:cubicBezTo>
                <a:cubicBezTo>
                  <a:pt x="4703" y="2715"/>
                  <a:pt x="4707" y="2648"/>
                  <a:pt x="4726" y="2640"/>
                </a:cubicBezTo>
                <a:cubicBezTo>
                  <a:pt x="4745" y="2631"/>
                  <a:pt x="4744" y="2444"/>
                  <a:pt x="4720" y="2403"/>
                </a:cubicBezTo>
                <a:close/>
                <a:moveTo>
                  <a:pt x="9296" y="3485"/>
                </a:moveTo>
                <a:cubicBezTo>
                  <a:pt x="9275" y="3541"/>
                  <a:pt x="9245" y="3542"/>
                  <a:pt x="9261" y="3660"/>
                </a:cubicBezTo>
                <a:cubicBezTo>
                  <a:pt x="9277" y="3777"/>
                  <a:pt x="9291" y="3844"/>
                  <a:pt x="9317" y="3835"/>
                </a:cubicBezTo>
                <a:cubicBezTo>
                  <a:pt x="9344" y="3827"/>
                  <a:pt x="9433" y="3818"/>
                  <a:pt x="9436" y="3885"/>
                </a:cubicBezTo>
                <a:cubicBezTo>
                  <a:pt x="9439" y="3952"/>
                  <a:pt x="9461" y="4015"/>
                  <a:pt x="9527" y="3972"/>
                </a:cubicBezTo>
                <a:cubicBezTo>
                  <a:pt x="9594" y="3931"/>
                  <a:pt x="9648" y="3904"/>
                  <a:pt x="9669" y="3854"/>
                </a:cubicBezTo>
                <a:cubicBezTo>
                  <a:pt x="9689" y="3803"/>
                  <a:pt x="9787" y="3797"/>
                  <a:pt x="9787" y="3797"/>
                </a:cubicBezTo>
                <a:cubicBezTo>
                  <a:pt x="9787" y="3797"/>
                  <a:pt x="9883" y="3650"/>
                  <a:pt x="9861" y="3591"/>
                </a:cubicBezTo>
                <a:cubicBezTo>
                  <a:pt x="9838" y="3532"/>
                  <a:pt x="9775" y="3493"/>
                  <a:pt x="9743" y="3485"/>
                </a:cubicBezTo>
                <a:cubicBezTo>
                  <a:pt x="9712" y="3476"/>
                  <a:pt x="9671" y="3541"/>
                  <a:pt x="9599" y="3541"/>
                </a:cubicBezTo>
                <a:cubicBezTo>
                  <a:pt x="9526" y="3541"/>
                  <a:pt x="9471" y="3608"/>
                  <a:pt x="9450" y="3541"/>
                </a:cubicBezTo>
                <a:cubicBezTo>
                  <a:pt x="9429" y="3473"/>
                  <a:pt x="9312" y="3443"/>
                  <a:pt x="9296" y="3485"/>
                </a:cubicBezTo>
                <a:close/>
                <a:moveTo>
                  <a:pt x="5493" y="3997"/>
                </a:moveTo>
                <a:cubicBezTo>
                  <a:pt x="5478" y="3982"/>
                  <a:pt x="5454" y="3982"/>
                  <a:pt x="5431" y="4029"/>
                </a:cubicBezTo>
                <a:cubicBezTo>
                  <a:pt x="5412" y="4066"/>
                  <a:pt x="5485" y="4117"/>
                  <a:pt x="5505" y="4066"/>
                </a:cubicBezTo>
                <a:cubicBezTo>
                  <a:pt x="5515" y="4041"/>
                  <a:pt x="5509" y="4013"/>
                  <a:pt x="5493" y="3997"/>
                </a:cubicBezTo>
                <a:close/>
                <a:moveTo>
                  <a:pt x="5633" y="4104"/>
                </a:moveTo>
                <a:cubicBezTo>
                  <a:pt x="5571" y="4142"/>
                  <a:pt x="5614" y="4237"/>
                  <a:pt x="5654" y="4204"/>
                </a:cubicBezTo>
                <a:cubicBezTo>
                  <a:pt x="5694" y="4171"/>
                  <a:pt x="5688" y="4070"/>
                  <a:pt x="5633" y="4104"/>
                </a:cubicBezTo>
                <a:close/>
                <a:moveTo>
                  <a:pt x="87" y="4373"/>
                </a:moveTo>
                <a:cubicBezTo>
                  <a:pt x="43" y="4373"/>
                  <a:pt x="65" y="4372"/>
                  <a:pt x="6" y="4410"/>
                </a:cubicBezTo>
                <a:cubicBezTo>
                  <a:pt x="-18" y="4425"/>
                  <a:pt x="33" y="4510"/>
                  <a:pt x="55" y="4510"/>
                </a:cubicBezTo>
                <a:cubicBezTo>
                  <a:pt x="77" y="4510"/>
                  <a:pt x="130" y="4373"/>
                  <a:pt x="87" y="4373"/>
                </a:cubicBezTo>
                <a:close/>
                <a:moveTo>
                  <a:pt x="16464" y="12234"/>
                </a:moveTo>
                <a:cubicBezTo>
                  <a:pt x="16439" y="12263"/>
                  <a:pt x="16410" y="12309"/>
                  <a:pt x="16402" y="12353"/>
                </a:cubicBezTo>
                <a:cubicBezTo>
                  <a:pt x="16387" y="12442"/>
                  <a:pt x="16444" y="12516"/>
                  <a:pt x="16341" y="12516"/>
                </a:cubicBezTo>
                <a:cubicBezTo>
                  <a:pt x="16237" y="12516"/>
                  <a:pt x="16210" y="12709"/>
                  <a:pt x="16184" y="12747"/>
                </a:cubicBezTo>
                <a:cubicBezTo>
                  <a:pt x="16158" y="12785"/>
                  <a:pt x="16135" y="12797"/>
                  <a:pt x="16088" y="12822"/>
                </a:cubicBezTo>
                <a:cubicBezTo>
                  <a:pt x="16042" y="12847"/>
                  <a:pt x="16020" y="12947"/>
                  <a:pt x="16002" y="13010"/>
                </a:cubicBezTo>
                <a:cubicBezTo>
                  <a:pt x="15984" y="13073"/>
                  <a:pt x="15927" y="12898"/>
                  <a:pt x="15900" y="12947"/>
                </a:cubicBezTo>
                <a:cubicBezTo>
                  <a:pt x="15872" y="12998"/>
                  <a:pt x="15862" y="13233"/>
                  <a:pt x="15877" y="13435"/>
                </a:cubicBezTo>
                <a:cubicBezTo>
                  <a:pt x="15892" y="13637"/>
                  <a:pt x="15976" y="13767"/>
                  <a:pt x="16003" y="13767"/>
                </a:cubicBezTo>
                <a:cubicBezTo>
                  <a:pt x="16031" y="13767"/>
                  <a:pt x="16085" y="13767"/>
                  <a:pt x="16120" y="13792"/>
                </a:cubicBezTo>
                <a:cubicBezTo>
                  <a:pt x="16156" y="13817"/>
                  <a:pt x="16277" y="13842"/>
                  <a:pt x="16285" y="13729"/>
                </a:cubicBezTo>
                <a:cubicBezTo>
                  <a:pt x="16292" y="13616"/>
                  <a:pt x="16301" y="13442"/>
                  <a:pt x="16368" y="13329"/>
                </a:cubicBezTo>
                <a:cubicBezTo>
                  <a:pt x="16436" y="13216"/>
                  <a:pt x="16497" y="13149"/>
                  <a:pt x="16489" y="12985"/>
                </a:cubicBezTo>
                <a:cubicBezTo>
                  <a:pt x="16480" y="12821"/>
                  <a:pt x="16437" y="12722"/>
                  <a:pt x="16484" y="12647"/>
                </a:cubicBezTo>
                <a:cubicBezTo>
                  <a:pt x="16531" y="12571"/>
                  <a:pt x="16577" y="12542"/>
                  <a:pt x="16584" y="12478"/>
                </a:cubicBezTo>
                <a:cubicBezTo>
                  <a:pt x="16591" y="12416"/>
                  <a:pt x="16472" y="12657"/>
                  <a:pt x="16508" y="12241"/>
                </a:cubicBezTo>
                <a:cubicBezTo>
                  <a:pt x="16512" y="12196"/>
                  <a:pt x="16490" y="12206"/>
                  <a:pt x="16464" y="12234"/>
                </a:cubicBezTo>
                <a:close/>
                <a:moveTo>
                  <a:pt x="17009" y="12610"/>
                </a:moveTo>
                <a:cubicBezTo>
                  <a:pt x="16991" y="12606"/>
                  <a:pt x="16967" y="12628"/>
                  <a:pt x="16936" y="12685"/>
                </a:cubicBezTo>
                <a:cubicBezTo>
                  <a:pt x="16884" y="12779"/>
                  <a:pt x="16864" y="12784"/>
                  <a:pt x="16952" y="12822"/>
                </a:cubicBezTo>
                <a:cubicBezTo>
                  <a:pt x="17040" y="12861"/>
                  <a:pt x="17069" y="12860"/>
                  <a:pt x="17019" y="12960"/>
                </a:cubicBezTo>
                <a:cubicBezTo>
                  <a:pt x="16970" y="13061"/>
                  <a:pt x="16927" y="13191"/>
                  <a:pt x="16959" y="13204"/>
                </a:cubicBezTo>
                <a:cubicBezTo>
                  <a:pt x="16990" y="13217"/>
                  <a:pt x="17095" y="13153"/>
                  <a:pt x="17100" y="13204"/>
                </a:cubicBezTo>
                <a:cubicBezTo>
                  <a:pt x="17105" y="13255"/>
                  <a:pt x="17071" y="13266"/>
                  <a:pt x="17176" y="13304"/>
                </a:cubicBezTo>
                <a:cubicBezTo>
                  <a:pt x="17281" y="13342"/>
                  <a:pt x="17292" y="13429"/>
                  <a:pt x="17308" y="13479"/>
                </a:cubicBezTo>
                <a:cubicBezTo>
                  <a:pt x="17324" y="13530"/>
                  <a:pt x="17372" y="13698"/>
                  <a:pt x="17328" y="13698"/>
                </a:cubicBezTo>
                <a:cubicBezTo>
                  <a:pt x="17285" y="13698"/>
                  <a:pt x="17221" y="13823"/>
                  <a:pt x="17252" y="13836"/>
                </a:cubicBezTo>
                <a:cubicBezTo>
                  <a:pt x="17283" y="13848"/>
                  <a:pt x="17388" y="13798"/>
                  <a:pt x="17389" y="13836"/>
                </a:cubicBezTo>
                <a:cubicBezTo>
                  <a:pt x="17390" y="13874"/>
                  <a:pt x="17417" y="14111"/>
                  <a:pt x="17473" y="14098"/>
                </a:cubicBezTo>
                <a:cubicBezTo>
                  <a:pt x="17529" y="14085"/>
                  <a:pt x="17587" y="13861"/>
                  <a:pt x="17622" y="13798"/>
                </a:cubicBezTo>
                <a:cubicBezTo>
                  <a:pt x="17656" y="13735"/>
                  <a:pt x="17770" y="13697"/>
                  <a:pt x="17768" y="13811"/>
                </a:cubicBezTo>
                <a:cubicBezTo>
                  <a:pt x="17766" y="13924"/>
                  <a:pt x="17786" y="14035"/>
                  <a:pt x="17842" y="14111"/>
                </a:cubicBezTo>
                <a:cubicBezTo>
                  <a:pt x="17899" y="14187"/>
                  <a:pt x="17967" y="14268"/>
                  <a:pt x="17979" y="14205"/>
                </a:cubicBezTo>
                <a:cubicBezTo>
                  <a:pt x="17992" y="14142"/>
                  <a:pt x="17981" y="13899"/>
                  <a:pt x="17941" y="13861"/>
                </a:cubicBezTo>
                <a:cubicBezTo>
                  <a:pt x="17902" y="13822"/>
                  <a:pt x="17851" y="13611"/>
                  <a:pt x="17861" y="13523"/>
                </a:cubicBezTo>
                <a:cubicBezTo>
                  <a:pt x="17871" y="13435"/>
                  <a:pt x="17809" y="13404"/>
                  <a:pt x="17783" y="13341"/>
                </a:cubicBezTo>
                <a:cubicBezTo>
                  <a:pt x="17757" y="13278"/>
                  <a:pt x="17750" y="13104"/>
                  <a:pt x="17672" y="13066"/>
                </a:cubicBezTo>
                <a:cubicBezTo>
                  <a:pt x="17595" y="13028"/>
                  <a:pt x="17581" y="12967"/>
                  <a:pt x="17505" y="12866"/>
                </a:cubicBezTo>
                <a:cubicBezTo>
                  <a:pt x="17429" y="12764"/>
                  <a:pt x="17233" y="12759"/>
                  <a:pt x="17220" y="12822"/>
                </a:cubicBezTo>
                <a:cubicBezTo>
                  <a:pt x="17208" y="12885"/>
                  <a:pt x="17219" y="12823"/>
                  <a:pt x="17159" y="12772"/>
                </a:cubicBezTo>
                <a:cubicBezTo>
                  <a:pt x="17100" y="12721"/>
                  <a:pt x="17046" y="12773"/>
                  <a:pt x="17039" y="12685"/>
                </a:cubicBezTo>
                <a:cubicBezTo>
                  <a:pt x="17036" y="12641"/>
                  <a:pt x="17026" y="12613"/>
                  <a:pt x="17009" y="12610"/>
                </a:cubicBezTo>
                <a:close/>
                <a:moveTo>
                  <a:pt x="17499" y="14211"/>
                </a:moveTo>
                <a:cubicBezTo>
                  <a:pt x="17479" y="14236"/>
                  <a:pt x="17388" y="14604"/>
                  <a:pt x="17413" y="14717"/>
                </a:cubicBezTo>
                <a:cubicBezTo>
                  <a:pt x="17439" y="14831"/>
                  <a:pt x="17359" y="15060"/>
                  <a:pt x="17315" y="15211"/>
                </a:cubicBezTo>
                <a:cubicBezTo>
                  <a:pt x="17270" y="15363"/>
                  <a:pt x="17225" y="15181"/>
                  <a:pt x="17179" y="15105"/>
                </a:cubicBezTo>
                <a:cubicBezTo>
                  <a:pt x="17133" y="15030"/>
                  <a:pt x="17063" y="14981"/>
                  <a:pt x="17035" y="14893"/>
                </a:cubicBezTo>
                <a:cubicBezTo>
                  <a:pt x="17006" y="14804"/>
                  <a:pt x="17137" y="14562"/>
                  <a:pt x="17120" y="14473"/>
                </a:cubicBezTo>
                <a:cubicBezTo>
                  <a:pt x="17102" y="14385"/>
                  <a:pt x="16946" y="14461"/>
                  <a:pt x="16930" y="14461"/>
                </a:cubicBezTo>
                <a:cubicBezTo>
                  <a:pt x="16913" y="14461"/>
                  <a:pt x="16896" y="14336"/>
                  <a:pt x="16863" y="14336"/>
                </a:cubicBezTo>
                <a:cubicBezTo>
                  <a:pt x="16830" y="14336"/>
                  <a:pt x="16806" y="14586"/>
                  <a:pt x="16806" y="14586"/>
                </a:cubicBezTo>
                <a:cubicBezTo>
                  <a:pt x="16806" y="14586"/>
                  <a:pt x="16785" y="14499"/>
                  <a:pt x="16749" y="14386"/>
                </a:cubicBezTo>
                <a:cubicBezTo>
                  <a:pt x="16712" y="14273"/>
                  <a:pt x="16745" y="14460"/>
                  <a:pt x="16683" y="14574"/>
                </a:cubicBezTo>
                <a:cubicBezTo>
                  <a:pt x="16622" y="14687"/>
                  <a:pt x="16642" y="14654"/>
                  <a:pt x="16606" y="14780"/>
                </a:cubicBezTo>
                <a:cubicBezTo>
                  <a:pt x="16570" y="14906"/>
                  <a:pt x="16526" y="14856"/>
                  <a:pt x="16492" y="14730"/>
                </a:cubicBezTo>
                <a:cubicBezTo>
                  <a:pt x="16457" y="14604"/>
                  <a:pt x="16419" y="14686"/>
                  <a:pt x="16382" y="14724"/>
                </a:cubicBezTo>
                <a:cubicBezTo>
                  <a:pt x="16345" y="14761"/>
                  <a:pt x="16294" y="14980"/>
                  <a:pt x="16273" y="15030"/>
                </a:cubicBezTo>
                <a:cubicBezTo>
                  <a:pt x="16250" y="15080"/>
                  <a:pt x="16109" y="14936"/>
                  <a:pt x="16075" y="14999"/>
                </a:cubicBezTo>
                <a:cubicBezTo>
                  <a:pt x="16040" y="15062"/>
                  <a:pt x="16026" y="15467"/>
                  <a:pt x="16020" y="15518"/>
                </a:cubicBezTo>
                <a:cubicBezTo>
                  <a:pt x="16014" y="15569"/>
                  <a:pt x="15903" y="15542"/>
                  <a:pt x="15857" y="15606"/>
                </a:cubicBezTo>
                <a:cubicBezTo>
                  <a:pt x="15812" y="15668"/>
                  <a:pt x="15757" y="15631"/>
                  <a:pt x="15719" y="15631"/>
                </a:cubicBezTo>
                <a:cubicBezTo>
                  <a:pt x="15681" y="15630"/>
                  <a:pt x="15522" y="15874"/>
                  <a:pt x="15471" y="15937"/>
                </a:cubicBezTo>
                <a:cubicBezTo>
                  <a:pt x="15420" y="16000"/>
                  <a:pt x="15321" y="16224"/>
                  <a:pt x="15335" y="16287"/>
                </a:cubicBezTo>
                <a:cubicBezTo>
                  <a:pt x="15350" y="16350"/>
                  <a:pt x="15451" y="16506"/>
                  <a:pt x="15421" y="16531"/>
                </a:cubicBezTo>
                <a:cubicBezTo>
                  <a:pt x="15391" y="16556"/>
                  <a:pt x="15354" y="16730"/>
                  <a:pt x="15402" y="16881"/>
                </a:cubicBezTo>
                <a:cubicBezTo>
                  <a:pt x="15451" y="17033"/>
                  <a:pt x="15425" y="17068"/>
                  <a:pt x="15422" y="17144"/>
                </a:cubicBezTo>
                <a:cubicBezTo>
                  <a:pt x="15419" y="17219"/>
                  <a:pt x="15443" y="17250"/>
                  <a:pt x="15472" y="17375"/>
                </a:cubicBezTo>
                <a:cubicBezTo>
                  <a:pt x="15501" y="17502"/>
                  <a:pt x="15369" y="17600"/>
                  <a:pt x="15345" y="17676"/>
                </a:cubicBezTo>
                <a:cubicBezTo>
                  <a:pt x="15320" y="17752"/>
                  <a:pt x="15362" y="17862"/>
                  <a:pt x="15387" y="17926"/>
                </a:cubicBezTo>
                <a:cubicBezTo>
                  <a:pt x="15413" y="17989"/>
                  <a:pt x="15500" y="17950"/>
                  <a:pt x="15553" y="17913"/>
                </a:cubicBezTo>
                <a:cubicBezTo>
                  <a:pt x="15606" y="17876"/>
                  <a:pt x="15671" y="17776"/>
                  <a:pt x="15705" y="17763"/>
                </a:cubicBezTo>
                <a:cubicBezTo>
                  <a:pt x="15739" y="17751"/>
                  <a:pt x="15912" y="17870"/>
                  <a:pt x="15912" y="17870"/>
                </a:cubicBezTo>
                <a:cubicBezTo>
                  <a:pt x="15912" y="17870"/>
                  <a:pt x="15970" y="17551"/>
                  <a:pt x="16020" y="17451"/>
                </a:cubicBezTo>
                <a:cubicBezTo>
                  <a:pt x="16069" y="17349"/>
                  <a:pt x="16180" y="17438"/>
                  <a:pt x="16180" y="17438"/>
                </a:cubicBezTo>
                <a:cubicBezTo>
                  <a:pt x="16180" y="17438"/>
                  <a:pt x="16237" y="17363"/>
                  <a:pt x="16374" y="17300"/>
                </a:cubicBezTo>
                <a:cubicBezTo>
                  <a:pt x="16513" y="17238"/>
                  <a:pt x="16444" y="17363"/>
                  <a:pt x="16489" y="17400"/>
                </a:cubicBezTo>
                <a:cubicBezTo>
                  <a:pt x="16533" y="17438"/>
                  <a:pt x="16596" y="17462"/>
                  <a:pt x="16627" y="17526"/>
                </a:cubicBezTo>
                <a:cubicBezTo>
                  <a:pt x="16658" y="17589"/>
                  <a:pt x="16603" y="17744"/>
                  <a:pt x="16590" y="17807"/>
                </a:cubicBezTo>
                <a:cubicBezTo>
                  <a:pt x="16578" y="17870"/>
                  <a:pt x="16678" y="17845"/>
                  <a:pt x="16691" y="17782"/>
                </a:cubicBezTo>
                <a:cubicBezTo>
                  <a:pt x="16703" y="17719"/>
                  <a:pt x="16737" y="17651"/>
                  <a:pt x="16800" y="17576"/>
                </a:cubicBezTo>
                <a:cubicBezTo>
                  <a:pt x="16863" y="17500"/>
                  <a:pt x="16799" y="17693"/>
                  <a:pt x="16808" y="17807"/>
                </a:cubicBezTo>
                <a:cubicBezTo>
                  <a:pt x="16817" y="17920"/>
                  <a:pt x="16880" y="17653"/>
                  <a:pt x="16866" y="17782"/>
                </a:cubicBezTo>
                <a:cubicBezTo>
                  <a:pt x="16862" y="17820"/>
                  <a:pt x="16872" y="17857"/>
                  <a:pt x="16873" y="17895"/>
                </a:cubicBezTo>
                <a:cubicBezTo>
                  <a:pt x="16875" y="17933"/>
                  <a:pt x="16944" y="17944"/>
                  <a:pt x="16930" y="18070"/>
                </a:cubicBezTo>
                <a:cubicBezTo>
                  <a:pt x="16915" y="18196"/>
                  <a:pt x="16907" y="18276"/>
                  <a:pt x="16921" y="18301"/>
                </a:cubicBezTo>
                <a:cubicBezTo>
                  <a:pt x="16934" y="18326"/>
                  <a:pt x="17024" y="18300"/>
                  <a:pt x="17045" y="18451"/>
                </a:cubicBezTo>
                <a:cubicBezTo>
                  <a:pt x="17066" y="18602"/>
                  <a:pt x="17109" y="18464"/>
                  <a:pt x="17138" y="18401"/>
                </a:cubicBezTo>
                <a:cubicBezTo>
                  <a:pt x="17167" y="18338"/>
                  <a:pt x="17233" y="18426"/>
                  <a:pt x="17249" y="18476"/>
                </a:cubicBezTo>
                <a:cubicBezTo>
                  <a:pt x="17265" y="18526"/>
                  <a:pt x="17343" y="18376"/>
                  <a:pt x="17430" y="18326"/>
                </a:cubicBezTo>
                <a:cubicBezTo>
                  <a:pt x="17518" y="18276"/>
                  <a:pt x="17506" y="18289"/>
                  <a:pt x="17537" y="18214"/>
                </a:cubicBezTo>
                <a:cubicBezTo>
                  <a:pt x="17567" y="18138"/>
                  <a:pt x="17606" y="17933"/>
                  <a:pt x="17672" y="17782"/>
                </a:cubicBezTo>
                <a:cubicBezTo>
                  <a:pt x="17738" y="17631"/>
                  <a:pt x="17940" y="17402"/>
                  <a:pt x="17963" y="17200"/>
                </a:cubicBezTo>
                <a:cubicBezTo>
                  <a:pt x="17985" y="16998"/>
                  <a:pt x="17927" y="16496"/>
                  <a:pt x="17891" y="16281"/>
                </a:cubicBezTo>
                <a:cubicBezTo>
                  <a:pt x="17856" y="16066"/>
                  <a:pt x="17856" y="15844"/>
                  <a:pt x="17874" y="15731"/>
                </a:cubicBezTo>
                <a:cubicBezTo>
                  <a:pt x="17893" y="15617"/>
                  <a:pt x="17703" y="15625"/>
                  <a:pt x="17664" y="15537"/>
                </a:cubicBezTo>
                <a:cubicBezTo>
                  <a:pt x="17626" y="15448"/>
                  <a:pt x="17650" y="15181"/>
                  <a:pt x="17640" y="15030"/>
                </a:cubicBezTo>
                <a:cubicBezTo>
                  <a:pt x="17630" y="14879"/>
                  <a:pt x="17586" y="14781"/>
                  <a:pt x="17547" y="14642"/>
                </a:cubicBezTo>
                <a:cubicBezTo>
                  <a:pt x="17509" y="14503"/>
                  <a:pt x="17518" y="14186"/>
                  <a:pt x="17499" y="14211"/>
                </a:cubicBezTo>
                <a:close/>
                <a:moveTo>
                  <a:pt x="11811" y="15218"/>
                </a:moveTo>
                <a:cubicBezTo>
                  <a:pt x="11748" y="15172"/>
                  <a:pt x="11717" y="15380"/>
                  <a:pt x="11646" y="15518"/>
                </a:cubicBezTo>
                <a:cubicBezTo>
                  <a:pt x="11576" y="15656"/>
                  <a:pt x="11503" y="15774"/>
                  <a:pt x="11482" y="15762"/>
                </a:cubicBezTo>
                <a:cubicBezTo>
                  <a:pt x="11462" y="15749"/>
                  <a:pt x="11330" y="15847"/>
                  <a:pt x="11347" y="16037"/>
                </a:cubicBezTo>
                <a:cubicBezTo>
                  <a:pt x="11363" y="16226"/>
                  <a:pt x="11337" y="16418"/>
                  <a:pt x="11289" y="16506"/>
                </a:cubicBezTo>
                <a:cubicBezTo>
                  <a:pt x="11241" y="16594"/>
                  <a:pt x="11284" y="16842"/>
                  <a:pt x="11257" y="16981"/>
                </a:cubicBezTo>
                <a:cubicBezTo>
                  <a:pt x="11230" y="17120"/>
                  <a:pt x="11248" y="17206"/>
                  <a:pt x="11324" y="17207"/>
                </a:cubicBezTo>
                <a:cubicBezTo>
                  <a:pt x="11400" y="17207"/>
                  <a:pt x="11434" y="17145"/>
                  <a:pt x="11485" y="16981"/>
                </a:cubicBezTo>
                <a:cubicBezTo>
                  <a:pt x="11536" y="16817"/>
                  <a:pt x="11561" y="16657"/>
                  <a:pt x="11610" y="16519"/>
                </a:cubicBezTo>
                <a:cubicBezTo>
                  <a:pt x="11658" y="16380"/>
                  <a:pt x="11717" y="16088"/>
                  <a:pt x="11742" y="16012"/>
                </a:cubicBezTo>
                <a:cubicBezTo>
                  <a:pt x="11767" y="15937"/>
                  <a:pt x="11828" y="15700"/>
                  <a:pt x="11838" y="15562"/>
                </a:cubicBezTo>
                <a:cubicBezTo>
                  <a:pt x="11848" y="15423"/>
                  <a:pt x="11846" y="15243"/>
                  <a:pt x="11811" y="15218"/>
                </a:cubicBezTo>
                <a:close/>
              </a:path>
            </a:pathLst>
          </a:custGeom>
          <a:solidFill>
            <a:srgbClr val="FEFEFE">
              <a:alpha val="6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491" name="Group 491"/>
          <p:cNvGrpSpPr/>
          <p:nvPr/>
        </p:nvGrpSpPr>
        <p:grpSpPr>
          <a:xfrm>
            <a:off x="11173411" y="5249654"/>
            <a:ext cx="3712351" cy="3518034"/>
            <a:chOff x="29" y="0"/>
            <a:chExt cx="3712350" cy="3518033"/>
          </a:xfrm>
        </p:grpSpPr>
        <p:sp>
          <p:nvSpPr>
            <p:cNvPr id="487" name="Shape 487"/>
            <p:cNvSpPr/>
            <p:nvPr/>
          </p:nvSpPr>
          <p:spPr>
            <a:xfrm>
              <a:off x="1285645" y="97269"/>
              <a:ext cx="2345576" cy="2345616"/>
            </a:xfrm>
            <a:prstGeom prst="ellipse">
              <a:avLst/>
            </a:prstGeom>
            <a:solidFill>
              <a:srgbClr val="14B4EB">
                <a:alpha val="40000"/>
              </a:srgbClr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29" y="2193185"/>
              <a:ext cx="1404649" cy="132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2" h="20649" extrusionOk="0">
                  <a:moveTo>
                    <a:pt x="13979" y="1102"/>
                  </a:moveTo>
                  <a:lnTo>
                    <a:pt x="1323" y="13247"/>
                  </a:lnTo>
                  <a:cubicBezTo>
                    <a:pt x="-326" y="14826"/>
                    <a:pt x="-449" y="17517"/>
                    <a:pt x="1044" y="19253"/>
                  </a:cubicBezTo>
                  <a:cubicBezTo>
                    <a:pt x="2535" y="20992"/>
                    <a:pt x="5080" y="21126"/>
                    <a:pt x="6724" y="19544"/>
                  </a:cubicBezTo>
                  <a:lnTo>
                    <a:pt x="19383" y="7401"/>
                  </a:lnTo>
                  <a:cubicBezTo>
                    <a:pt x="21028" y="5822"/>
                    <a:pt x="21151" y="3132"/>
                    <a:pt x="19659" y="1392"/>
                  </a:cubicBezTo>
                  <a:cubicBezTo>
                    <a:pt x="18167" y="-345"/>
                    <a:pt x="15624" y="-474"/>
                    <a:pt x="13979" y="1102"/>
                  </a:cubicBezTo>
                  <a:close/>
                </a:path>
              </a:pathLst>
            </a:custGeom>
            <a:solidFill>
              <a:srgbClr val="000000">
                <a:alpha val="70000"/>
              </a:srgbClr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1188480" y="-1"/>
              <a:ext cx="2523900" cy="2523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9" h="21599" extrusionOk="0">
                  <a:moveTo>
                    <a:pt x="15026" y="17307"/>
                  </a:moveTo>
                  <a:cubicBezTo>
                    <a:pt x="13512" y="18834"/>
                    <a:pt x="11610" y="19586"/>
                    <a:pt x="9715" y="19585"/>
                  </a:cubicBezTo>
                  <a:cubicBezTo>
                    <a:pt x="7564" y="19584"/>
                    <a:pt x="5420" y="18613"/>
                    <a:pt x="3861" y="16703"/>
                  </a:cubicBezTo>
                  <a:cubicBezTo>
                    <a:pt x="929" y="13111"/>
                    <a:pt x="1172" y="7553"/>
                    <a:pt x="4406" y="4293"/>
                  </a:cubicBezTo>
                  <a:cubicBezTo>
                    <a:pt x="5919" y="2767"/>
                    <a:pt x="7820" y="2014"/>
                    <a:pt x="9715" y="2014"/>
                  </a:cubicBezTo>
                  <a:cubicBezTo>
                    <a:pt x="11866" y="2015"/>
                    <a:pt x="14009" y="2985"/>
                    <a:pt x="15569" y="4896"/>
                  </a:cubicBezTo>
                  <a:cubicBezTo>
                    <a:pt x="18500" y="8488"/>
                    <a:pt x="18258" y="14047"/>
                    <a:pt x="15026" y="17307"/>
                  </a:cubicBezTo>
                  <a:close/>
                  <a:moveTo>
                    <a:pt x="16909" y="3542"/>
                  </a:moveTo>
                  <a:cubicBezTo>
                    <a:pt x="14993" y="1194"/>
                    <a:pt x="12359" y="1"/>
                    <a:pt x="9715" y="0"/>
                  </a:cubicBezTo>
                  <a:cubicBezTo>
                    <a:pt x="7386" y="0"/>
                    <a:pt x="5049" y="925"/>
                    <a:pt x="3188" y="2801"/>
                  </a:cubicBezTo>
                  <a:cubicBezTo>
                    <a:pt x="-786" y="6809"/>
                    <a:pt x="-1085" y="13639"/>
                    <a:pt x="2520" y="18056"/>
                  </a:cubicBezTo>
                  <a:cubicBezTo>
                    <a:pt x="4436" y="20405"/>
                    <a:pt x="7071" y="21598"/>
                    <a:pt x="9715" y="21599"/>
                  </a:cubicBezTo>
                  <a:cubicBezTo>
                    <a:pt x="12045" y="21600"/>
                    <a:pt x="14382" y="20675"/>
                    <a:pt x="16244" y="18797"/>
                  </a:cubicBezTo>
                  <a:cubicBezTo>
                    <a:pt x="20216" y="14791"/>
                    <a:pt x="20515" y="7961"/>
                    <a:pt x="16909" y="354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1123618" y="1977127"/>
              <a:ext cx="520126" cy="51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101" extrusionOk="0">
                  <a:moveTo>
                    <a:pt x="11932" y="0"/>
                  </a:moveTo>
                  <a:lnTo>
                    <a:pt x="2305" y="8808"/>
                  </a:lnTo>
                  <a:cubicBezTo>
                    <a:pt x="2283" y="8828"/>
                    <a:pt x="2263" y="8846"/>
                    <a:pt x="2242" y="8866"/>
                  </a:cubicBezTo>
                  <a:lnTo>
                    <a:pt x="2072" y="9021"/>
                  </a:lnTo>
                  <a:cubicBezTo>
                    <a:pt x="2081" y="9022"/>
                    <a:pt x="2089" y="9026"/>
                    <a:pt x="2098" y="9027"/>
                  </a:cubicBezTo>
                  <a:cubicBezTo>
                    <a:pt x="562" y="10557"/>
                    <a:pt x="-268" y="12768"/>
                    <a:pt x="78" y="15086"/>
                  </a:cubicBezTo>
                  <a:cubicBezTo>
                    <a:pt x="651" y="18943"/>
                    <a:pt x="4215" y="21600"/>
                    <a:pt x="8038" y="21022"/>
                  </a:cubicBezTo>
                  <a:cubicBezTo>
                    <a:pt x="9357" y="20822"/>
                    <a:pt x="10519" y="20246"/>
                    <a:pt x="11472" y="19442"/>
                  </a:cubicBezTo>
                  <a:cubicBezTo>
                    <a:pt x="11473" y="19451"/>
                    <a:pt x="11476" y="19461"/>
                    <a:pt x="11476" y="19470"/>
                  </a:cubicBezTo>
                  <a:lnTo>
                    <a:pt x="11680" y="19284"/>
                  </a:lnTo>
                  <a:cubicBezTo>
                    <a:pt x="11711" y="19256"/>
                    <a:pt x="11742" y="19228"/>
                    <a:pt x="11772" y="19200"/>
                  </a:cubicBezTo>
                  <a:lnTo>
                    <a:pt x="21332" y="10452"/>
                  </a:lnTo>
                  <a:cubicBezTo>
                    <a:pt x="19561" y="8950"/>
                    <a:pt x="17841" y="7360"/>
                    <a:pt x="16243" y="5583"/>
                  </a:cubicBezTo>
                  <a:cubicBezTo>
                    <a:pt x="14644" y="3806"/>
                    <a:pt x="13243" y="1924"/>
                    <a:pt x="11932" y="0"/>
                  </a:cubicBezTo>
                  <a:close/>
                </a:path>
              </a:pathLst>
            </a:custGeom>
            <a:solidFill>
              <a:srgbClr val="7D8287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492" name="Shape 492"/>
          <p:cNvSpPr/>
          <p:nvPr/>
        </p:nvSpPr>
        <p:spPr>
          <a:xfrm>
            <a:off x="13353292" y="6012055"/>
            <a:ext cx="631009" cy="95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6000">
                <a:solidFill>
                  <a:srgbClr val="333333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r>
              <a:t></a:t>
            </a:r>
          </a:p>
        </p:txBody>
      </p:sp>
      <p:sp>
        <p:nvSpPr>
          <p:cNvPr id="493" name="Shape 493"/>
          <p:cNvSpPr/>
          <p:nvPr/>
        </p:nvSpPr>
        <p:spPr>
          <a:xfrm>
            <a:off x="3324986" y="9101599"/>
            <a:ext cx="17734028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defRPr sz="6800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наиболее интересные проекты мы готовы соинвестировать вместе с вами!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 flipH="1">
            <a:off x="-3894262" y="-7024007"/>
            <a:ext cx="15997425" cy="21647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5" h="19521" extrusionOk="0">
                <a:moveTo>
                  <a:pt x="9947" y="13869"/>
                </a:moveTo>
                <a:cubicBezTo>
                  <a:pt x="9484" y="13010"/>
                  <a:pt x="9253" y="12129"/>
                  <a:pt x="9231" y="11261"/>
                </a:cubicBezTo>
                <a:lnTo>
                  <a:pt x="9233" y="11227"/>
                </a:lnTo>
                <a:cubicBezTo>
                  <a:pt x="9189" y="9414"/>
                  <a:pt x="10768" y="7695"/>
                  <a:pt x="13347" y="7022"/>
                </a:cubicBezTo>
                <a:cubicBezTo>
                  <a:pt x="13626" y="6950"/>
                  <a:pt x="13908" y="6892"/>
                  <a:pt x="14191" y="6847"/>
                </a:cubicBezTo>
                <a:lnTo>
                  <a:pt x="14199" y="6847"/>
                </a:lnTo>
                <a:cubicBezTo>
                  <a:pt x="15439" y="6606"/>
                  <a:pt x="16733" y="6872"/>
                  <a:pt x="17596" y="7484"/>
                </a:cubicBezTo>
                <a:cubicBezTo>
                  <a:pt x="18263" y="6358"/>
                  <a:pt x="18225" y="5091"/>
                  <a:pt x="17544" y="3826"/>
                </a:cubicBezTo>
                <a:cubicBezTo>
                  <a:pt x="15903" y="779"/>
                  <a:pt x="11023" y="-766"/>
                  <a:pt x="6645" y="376"/>
                </a:cubicBezTo>
                <a:cubicBezTo>
                  <a:pt x="5049" y="792"/>
                  <a:pt x="3746" y="1511"/>
                  <a:pt x="2806" y="2400"/>
                </a:cubicBezTo>
                <a:cubicBezTo>
                  <a:pt x="-24" y="5240"/>
                  <a:pt x="-875" y="8965"/>
                  <a:pt x="999" y="12446"/>
                </a:cubicBezTo>
                <a:cubicBezTo>
                  <a:pt x="3980" y="17983"/>
                  <a:pt x="12740" y="20834"/>
                  <a:pt x="20725" y="18932"/>
                </a:cubicBezTo>
                <a:cubicBezTo>
                  <a:pt x="16081" y="19009"/>
                  <a:pt x="11668" y="17067"/>
                  <a:pt x="9947" y="13869"/>
                </a:cubicBezTo>
                <a:close/>
              </a:path>
            </a:pathLst>
          </a:custGeom>
          <a:solidFill>
            <a:srgbClr val="000000">
              <a:alpha val="5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 flipH="1">
            <a:off x="-3883035" y="238029"/>
            <a:ext cx="12941556" cy="14397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87" extrusionOk="0">
                <a:moveTo>
                  <a:pt x="7714" y="11682"/>
                </a:moveTo>
                <a:cubicBezTo>
                  <a:pt x="7118" y="10313"/>
                  <a:pt x="6820" y="8911"/>
                  <a:pt x="6793" y="7528"/>
                </a:cubicBezTo>
                <a:lnTo>
                  <a:pt x="6795" y="7473"/>
                </a:lnTo>
                <a:cubicBezTo>
                  <a:pt x="6738" y="4583"/>
                  <a:pt x="8772" y="1845"/>
                  <a:pt x="12095" y="773"/>
                </a:cubicBezTo>
                <a:cubicBezTo>
                  <a:pt x="12455" y="657"/>
                  <a:pt x="12818" y="565"/>
                  <a:pt x="13182" y="494"/>
                </a:cubicBezTo>
                <a:lnTo>
                  <a:pt x="13192" y="493"/>
                </a:lnTo>
                <a:cubicBezTo>
                  <a:pt x="14002" y="299"/>
                  <a:pt x="14829" y="312"/>
                  <a:pt x="15594" y="500"/>
                </a:cubicBezTo>
                <a:cubicBezTo>
                  <a:pt x="14436" y="177"/>
                  <a:pt x="13201" y="0"/>
                  <a:pt x="11918" y="0"/>
                </a:cubicBezTo>
                <a:cubicBezTo>
                  <a:pt x="5336" y="0"/>
                  <a:pt x="0" y="4593"/>
                  <a:pt x="0" y="10260"/>
                </a:cubicBezTo>
                <a:cubicBezTo>
                  <a:pt x="0" y="13126"/>
                  <a:pt x="1367" y="15717"/>
                  <a:pt x="3569" y="17578"/>
                </a:cubicBezTo>
                <a:cubicBezTo>
                  <a:pt x="8672" y="20624"/>
                  <a:pt x="15320" y="21600"/>
                  <a:pt x="21600" y="19750"/>
                </a:cubicBezTo>
                <a:cubicBezTo>
                  <a:pt x="15618" y="19872"/>
                  <a:pt x="9933" y="16778"/>
                  <a:pt x="7714" y="11682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7000"/>
                </a:srgbClr>
              </a:gs>
              <a:gs pos="95000">
                <a:srgbClr val="FFFFFF"/>
              </a:gs>
            </a:gsLst>
            <a:lin ang="4200000"/>
          </a:gra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2974976" y="5305533"/>
            <a:ext cx="1327411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10000" spc="-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dirty="0" smtClean="0">
                <a:solidFill>
                  <a:srgbClr val="39548B"/>
                </a:solidFill>
                <a:latin typeface="Calibri" panose="020F0502020204030204" pitchFamily="34" charset="0"/>
              </a:rPr>
              <a:t>ООО ВНПО «Ресурс»</a:t>
            </a:r>
            <a:endParaRPr dirty="0">
              <a:solidFill>
                <a:srgbClr val="39548B"/>
              </a:solidFill>
              <a:latin typeface="Calibri" panose="020F0502020204030204" pitchFamily="34" charset="0"/>
            </a:endParaRPr>
          </a:p>
        </p:txBody>
      </p:sp>
      <p:sp>
        <p:nvSpPr>
          <p:cNvPr id="498" name="Shape 498"/>
          <p:cNvSpPr/>
          <p:nvPr/>
        </p:nvSpPr>
        <p:spPr>
          <a:xfrm rot="10800000" flipH="1">
            <a:off x="262895" y="8473514"/>
            <a:ext cx="2371432" cy="568885"/>
          </a:xfrm>
          <a:prstGeom prst="rect">
            <a:avLst/>
          </a:prstGeom>
          <a:solidFill>
            <a:srgbClr val="6491C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9" name="Shape 499"/>
          <p:cNvSpPr/>
          <p:nvPr/>
        </p:nvSpPr>
        <p:spPr>
          <a:xfrm rot="10800000" flipH="1">
            <a:off x="2416818" y="8473511"/>
            <a:ext cx="2934421" cy="568885"/>
          </a:xfrm>
          <a:prstGeom prst="rect">
            <a:avLst/>
          </a:prstGeom>
          <a:solidFill>
            <a:srgbClr val="3CBEB4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00" name="Shape 500"/>
          <p:cNvSpPr/>
          <p:nvPr/>
        </p:nvSpPr>
        <p:spPr>
          <a:xfrm rot="10800000" flipH="1">
            <a:off x="5351239" y="8473510"/>
            <a:ext cx="4464497" cy="568885"/>
          </a:xfrm>
          <a:prstGeom prst="rect">
            <a:avLst/>
          </a:prstGeom>
          <a:solidFill>
            <a:srgbClr val="96C83C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01" name="Shape 501"/>
          <p:cNvSpPr/>
          <p:nvPr/>
        </p:nvSpPr>
        <p:spPr>
          <a:xfrm rot="10800000" flipH="1">
            <a:off x="9815737" y="8473508"/>
            <a:ext cx="4896543" cy="568885"/>
          </a:xfrm>
          <a:prstGeom prst="rect">
            <a:avLst/>
          </a:prstGeom>
          <a:solidFill>
            <a:srgbClr val="FFAF2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02" name="Shape 502"/>
          <p:cNvSpPr/>
          <p:nvPr/>
        </p:nvSpPr>
        <p:spPr>
          <a:xfrm rot="10800000" flipH="1">
            <a:off x="14712280" y="8473510"/>
            <a:ext cx="5664243" cy="568885"/>
          </a:xfrm>
          <a:prstGeom prst="rect">
            <a:avLst/>
          </a:prstGeom>
          <a:solidFill>
            <a:srgbClr val="FA4655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2542928" y="6813056"/>
            <a:ext cx="10657184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3000" spc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7200" dirty="0">
                <a:solidFill>
                  <a:srgbClr val="39548B"/>
                </a:solidFill>
                <a:latin typeface="Calibri" panose="020F0502020204030204" pitchFamily="34" charset="0"/>
              </a:rPr>
              <a:t>16 </a:t>
            </a:r>
            <a:r>
              <a:rPr sz="7200" dirty="0" err="1">
                <a:solidFill>
                  <a:srgbClr val="39548B"/>
                </a:solidFill>
                <a:latin typeface="Calibri" panose="020F0502020204030204" pitchFamily="34" charset="0"/>
              </a:rPr>
              <a:t>лет</a:t>
            </a:r>
            <a:r>
              <a:rPr sz="7200" dirty="0">
                <a:solidFill>
                  <a:srgbClr val="39548B"/>
                </a:solidFill>
                <a:latin typeface="Calibri" panose="020F0502020204030204" pitchFamily="34" charset="0"/>
              </a:rPr>
              <a:t> </a:t>
            </a:r>
            <a:r>
              <a:rPr sz="7200" dirty="0" err="1">
                <a:solidFill>
                  <a:srgbClr val="39548B"/>
                </a:solidFill>
                <a:latin typeface="Calibri" panose="020F0502020204030204" pitchFamily="34" charset="0"/>
              </a:rPr>
              <a:t>на</a:t>
            </a:r>
            <a:r>
              <a:rPr sz="7200" dirty="0">
                <a:solidFill>
                  <a:srgbClr val="39548B"/>
                </a:solidFill>
                <a:latin typeface="Calibri" panose="020F0502020204030204" pitchFamily="34" charset="0"/>
              </a:rPr>
              <a:t> </a:t>
            </a:r>
            <a:r>
              <a:rPr sz="7200" dirty="0" err="1">
                <a:solidFill>
                  <a:srgbClr val="39548B"/>
                </a:solidFill>
                <a:latin typeface="Calibri" panose="020F0502020204030204" pitchFamily="34" charset="0"/>
              </a:rPr>
              <a:t>рынке</a:t>
            </a:r>
            <a:endParaRPr sz="7200" dirty="0">
              <a:solidFill>
                <a:srgbClr val="39548B"/>
              </a:solidFill>
              <a:latin typeface="Calibri" panose="020F0502020204030204" pitchFamily="34" charset="0"/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11903968" y="10400910"/>
            <a:ext cx="8733503" cy="156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lnSpc>
                <a:spcPct val="150000"/>
              </a:lnSpc>
              <a:defRPr sz="3000" spc="12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 smtClean="0">
                <a:solidFill>
                  <a:srgbClr val="39548B"/>
                </a:solidFill>
                <a:latin typeface="Calibri" panose="020F0502020204030204" pitchFamily="34" charset="0"/>
              </a:rPr>
              <a:t>Тел</a:t>
            </a:r>
            <a:r>
              <a:rPr lang="ru-RU" b="1" dirty="0">
                <a:solidFill>
                  <a:srgbClr val="39548B"/>
                </a:solidFill>
                <a:latin typeface="Calibri" panose="020F0502020204030204" pitchFamily="34" charset="0"/>
              </a:rPr>
              <a:t>.</a:t>
            </a:r>
            <a:r>
              <a:rPr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: </a:t>
            </a:r>
            <a:r>
              <a:rPr b="1" dirty="0">
                <a:solidFill>
                  <a:srgbClr val="39548B"/>
                </a:solidFill>
                <a:latin typeface="Calibri" panose="020F0502020204030204" pitchFamily="34" charset="0"/>
              </a:rPr>
              <a:t>+7 </a:t>
            </a:r>
            <a:r>
              <a:rPr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(</a:t>
            </a:r>
            <a:r>
              <a:rPr lang="ru-RU"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48131</a:t>
            </a:r>
            <a:r>
              <a:rPr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) </a:t>
            </a:r>
            <a:r>
              <a:rPr lang="ru-RU"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5</a:t>
            </a:r>
            <a:r>
              <a:rPr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-</a:t>
            </a:r>
            <a:r>
              <a:rPr lang="ru-RU"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90</a:t>
            </a:r>
            <a:r>
              <a:rPr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-</a:t>
            </a:r>
            <a:r>
              <a:rPr lang="ru-RU" b="1" dirty="0" smtClean="0">
                <a:solidFill>
                  <a:srgbClr val="39548B"/>
                </a:solidFill>
                <a:latin typeface="Calibri" panose="020F0502020204030204" pitchFamily="34" charset="0"/>
              </a:rPr>
              <a:t>04</a:t>
            </a:r>
            <a:endParaRPr b="1" dirty="0">
              <a:solidFill>
                <a:srgbClr val="39548B"/>
              </a:solidFill>
              <a:latin typeface="Calibri" panose="020F0502020204030204" pitchFamily="34" charset="0"/>
            </a:endParaRPr>
          </a:p>
          <a:p>
            <a:pPr algn="r" defTabSz="1828800">
              <a:lnSpc>
                <a:spcPct val="150000"/>
              </a:lnSpc>
              <a:defRPr sz="3000" spc="12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>
                <a:solidFill>
                  <a:srgbClr val="39548B"/>
                </a:solidFill>
                <a:latin typeface="Calibri" panose="020F0502020204030204" pitchFamily="34" charset="0"/>
              </a:rPr>
              <a:t>Веб</a:t>
            </a:r>
            <a:r>
              <a:rPr b="1" dirty="0">
                <a:solidFill>
                  <a:srgbClr val="39548B"/>
                </a:solidFill>
                <a:latin typeface="Calibri" panose="020F0502020204030204" pitchFamily="34" charset="0"/>
              </a:rPr>
              <a:t>: </a:t>
            </a:r>
            <a:r>
              <a:rPr b="1" u="sng" dirty="0">
                <a:solidFill>
                  <a:srgbClr val="39548B"/>
                </a:solidFill>
                <a:latin typeface="Calibri" panose="020F0502020204030204" pitchFamily="34" charset="0"/>
                <a:hlinkClick r:id="rId2"/>
              </a:rPr>
              <a:t>http</a:t>
            </a:r>
            <a:r>
              <a:rPr b="1" u="sng" dirty="0" smtClean="0">
                <a:solidFill>
                  <a:srgbClr val="39548B"/>
                </a:solidFill>
                <a:latin typeface="Calibri" panose="020F0502020204030204" pitchFamily="34" charset="0"/>
                <a:hlinkClick r:id="rId2"/>
              </a:rPr>
              <a:t>://</a:t>
            </a:r>
            <a:r>
              <a:rPr lang="en-US" b="1" u="sng" dirty="0" smtClean="0">
                <a:solidFill>
                  <a:srgbClr val="39548B"/>
                </a:solidFill>
                <a:latin typeface="Calibri" panose="020F0502020204030204" pitchFamily="34" charset="0"/>
                <a:hlinkClick r:id="rId2"/>
              </a:rPr>
              <a:t>vnporesurs</a:t>
            </a:r>
            <a:r>
              <a:rPr b="1" u="sng" dirty="0" smtClean="0">
                <a:solidFill>
                  <a:srgbClr val="39548B"/>
                </a:solidFill>
                <a:latin typeface="Calibri" panose="020F0502020204030204" pitchFamily="34" charset="0"/>
                <a:hlinkClick r:id="rId2"/>
              </a:rPr>
              <a:t>.</a:t>
            </a:r>
            <a:r>
              <a:rPr lang="en-US" b="1" u="sng" dirty="0" smtClean="0">
                <a:solidFill>
                  <a:srgbClr val="39548B"/>
                </a:solidFill>
                <a:latin typeface="Calibri" panose="020F0502020204030204" pitchFamily="34" charset="0"/>
                <a:hlinkClick r:id="rId2"/>
              </a:rPr>
              <a:t>ru</a:t>
            </a:r>
            <a:endParaRPr b="1" u="sng" dirty="0">
              <a:solidFill>
                <a:srgbClr val="39548B"/>
              </a:solidFill>
              <a:latin typeface="Calibri" panose="020F0502020204030204" pitchFamily="34" charset="0"/>
              <a:hlinkClick r:id="rId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939" y="1948081"/>
            <a:ext cx="6146682" cy="2989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blind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/>
        </p:nvSpPr>
        <p:spPr>
          <a:xfrm rot="10800000" flipH="1">
            <a:off x="21452840" y="5193158"/>
            <a:ext cx="2153923" cy="568885"/>
          </a:xfrm>
          <a:prstGeom prst="rect">
            <a:avLst/>
          </a:prstGeom>
          <a:solidFill>
            <a:srgbClr val="6491C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08" name="Shape 508"/>
          <p:cNvSpPr/>
          <p:nvPr/>
        </p:nvSpPr>
        <p:spPr>
          <a:xfrm rot="10800000" flipH="1">
            <a:off x="17880632" y="6545473"/>
            <a:ext cx="5788955" cy="568885"/>
          </a:xfrm>
          <a:prstGeom prst="rect">
            <a:avLst/>
          </a:prstGeom>
          <a:solidFill>
            <a:srgbClr val="3CBEB4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09" name="Shape 509"/>
          <p:cNvSpPr/>
          <p:nvPr/>
        </p:nvSpPr>
        <p:spPr>
          <a:xfrm rot="10800000" flipH="1">
            <a:off x="19678087" y="7897788"/>
            <a:ext cx="3982151" cy="568885"/>
          </a:xfrm>
          <a:prstGeom prst="rect">
            <a:avLst/>
          </a:prstGeom>
          <a:solidFill>
            <a:srgbClr val="96C83C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10" name="Shape 510"/>
          <p:cNvSpPr/>
          <p:nvPr/>
        </p:nvSpPr>
        <p:spPr>
          <a:xfrm rot="10800000" flipH="1">
            <a:off x="18182173" y="9250103"/>
            <a:ext cx="5530961" cy="568885"/>
          </a:xfrm>
          <a:prstGeom prst="rect">
            <a:avLst/>
          </a:prstGeom>
          <a:solidFill>
            <a:srgbClr val="FFAF2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11" name="Shape 511"/>
          <p:cNvSpPr/>
          <p:nvPr/>
        </p:nvSpPr>
        <p:spPr>
          <a:xfrm rot="10800000" flipH="1">
            <a:off x="21287731" y="10602416"/>
            <a:ext cx="2433341" cy="568885"/>
          </a:xfrm>
          <a:prstGeom prst="rect">
            <a:avLst/>
          </a:prstGeom>
          <a:solidFill>
            <a:srgbClr val="FA4655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18709938" y="3769647"/>
            <a:ext cx="5239112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000" spc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16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рынке</a:t>
            </a:r>
            <a:endParaRPr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601" y="449288"/>
            <a:ext cx="5214691" cy="2871222"/>
          </a:xfrm>
          <a:prstGeom prst="rect">
            <a:avLst/>
          </a:prstGeom>
        </p:spPr>
      </p:pic>
      <p:pic>
        <p:nvPicPr>
          <p:cNvPr id="2" name="VYZ видео файл с нарезкам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753" y="2794621"/>
            <a:ext cx="16312794" cy="91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5943600" y="986548"/>
            <a:ext cx="12496800" cy="1008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ts val="6400"/>
              </a:lnSpc>
              <a:defRPr sz="6000">
                <a:solidFill>
                  <a:srgbClr val="BFBFB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ПРЕДЛОЖЕНИЕ : </a:t>
            </a:r>
            <a:r>
              <a:rPr b="1">
                <a:solidFill>
                  <a:srgbClr val="000000"/>
                </a:solidFill>
              </a:rPr>
              <a:t>ПРОДУКТ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6605509" y="4136918"/>
            <a:ext cx="10973998" cy="8558252"/>
            <a:chOff x="0" y="0"/>
            <a:chExt cx="10973997" cy="8558251"/>
          </a:xfrm>
        </p:grpSpPr>
        <p:sp>
          <p:nvSpPr>
            <p:cNvPr id="272" name="Shape 272"/>
            <p:cNvSpPr/>
            <p:nvPr/>
          </p:nvSpPr>
          <p:spPr>
            <a:xfrm>
              <a:off x="6986538" y="0"/>
              <a:ext cx="2136283" cy="2134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6" y="6703"/>
                  </a:moveTo>
                  <a:cubicBezTo>
                    <a:pt x="18449" y="6703"/>
                    <a:pt x="17776" y="7055"/>
                    <a:pt x="17337" y="7604"/>
                  </a:cubicBezTo>
                  <a:lnTo>
                    <a:pt x="17337" y="0"/>
                  </a:lnTo>
                  <a:cubicBezTo>
                    <a:pt x="7762" y="0"/>
                    <a:pt x="0" y="7769"/>
                    <a:pt x="0" y="17353"/>
                  </a:cubicBezTo>
                  <a:lnTo>
                    <a:pt x="7315" y="17353"/>
                  </a:lnTo>
                  <a:cubicBezTo>
                    <a:pt x="7568" y="17433"/>
                    <a:pt x="7595" y="17819"/>
                    <a:pt x="7293" y="18032"/>
                  </a:cubicBezTo>
                  <a:cubicBezTo>
                    <a:pt x="6867" y="18406"/>
                    <a:pt x="6597" y="18952"/>
                    <a:pt x="6597" y="19563"/>
                  </a:cubicBezTo>
                  <a:cubicBezTo>
                    <a:pt x="6597" y="20688"/>
                    <a:pt x="7508" y="21600"/>
                    <a:pt x="8632" y="21600"/>
                  </a:cubicBezTo>
                  <a:cubicBezTo>
                    <a:pt x="9756" y="21600"/>
                    <a:pt x="10667" y="20688"/>
                    <a:pt x="10667" y="19563"/>
                  </a:cubicBezTo>
                  <a:cubicBezTo>
                    <a:pt x="10667" y="18952"/>
                    <a:pt x="10397" y="18406"/>
                    <a:pt x="9971" y="18032"/>
                  </a:cubicBezTo>
                  <a:cubicBezTo>
                    <a:pt x="9736" y="17793"/>
                    <a:pt x="9763" y="17420"/>
                    <a:pt x="10015" y="17353"/>
                  </a:cubicBezTo>
                  <a:lnTo>
                    <a:pt x="17337" y="17353"/>
                  </a:lnTo>
                  <a:lnTo>
                    <a:pt x="17337" y="10595"/>
                  </a:lnTo>
                  <a:cubicBezTo>
                    <a:pt x="17776" y="11143"/>
                    <a:pt x="18449" y="11496"/>
                    <a:pt x="19206" y="11496"/>
                  </a:cubicBezTo>
                  <a:cubicBezTo>
                    <a:pt x="20528" y="11496"/>
                    <a:pt x="21600" y="10423"/>
                    <a:pt x="21600" y="9099"/>
                  </a:cubicBezTo>
                  <a:cubicBezTo>
                    <a:pt x="21600" y="7776"/>
                    <a:pt x="20528" y="6703"/>
                    <a:pt x="19206" y="6703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986515" y="5529900"/>
              <a:ext cx="2092877" cy="171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3" y="9661"/>
                  </a:moveTo>
                  <a:cubicBezTo>
                    <a:pt x="19548" y="9661"/>
                    <a:pt x="19075" y="10018"/>
                    <a:pt x="18810" y="10547"/>
                  </a:cubicBezTo>
                  <a:cubicBezTo>
                    <a:pt x="18627" y="10953"/>
                    <a:pt x="17975" y="11268"/>
                    <a:pt x="17697" y="10589"/>
                  </a:cubicBezTo>
                  <a:lnTo>
                    <a:pt x="17697" y="0"/>
                  </a:lnTo>
                  <a:lnTo>
                    <a:pt x="10223" y="0"/>
                  </a:lnTo>
                  <a:cubicBezTo>
                    <a:pt x="9965" y="83"/>
                    <a:pt x="9938" y="547"/>
                    <a:pt x="10178" y="845"/>
                  </a:cubicBezTo>
                  <a:cubicBezTo>
                    <a:pt x="10613" y="1310"/>
                    <a:pt x="10888" y="1990"/>
                    <a:pt x="10888" y="2751"/>
                  </a:cubicBezTo>
                  <a:cubicBezTo>
                    <a:pt x="10888" y="4151"/>
                    <a:pt x="9958" y="5286"/>
                    <a:pt x="8811" y="5286"/>
                  </a:cubicBezTo>
                  <a:cubicBezTo>
                    <a:pt x="7664" y="5286"/>
                    <a:pt x="6734" y="4151"/>
                    <a:pt x="6734" y="2751"/>
                  </a:cubicBezTo>
                  <a:cubicBezTo>
                    <a:pt x="6734" y="1990"/>
                    <a:pt x="7010" y="1310"/>
                    <a:pt x="7444" y="845"/>
                  </a:cubicBezTo>
                  <a:cubicBezTo>
                    <a:pt x="7752" y="580"/>
                    <a:pt x="7725" y="99"/>
                    <a:pt x="7467" y="0"/>
                  </a:cubicBezTo>
                  <a:lnTo>
                    <a:pt x="0" y="0"/>
                  </a:lnTo>
                  <a:cubicBezTo>
                    <a:pt x="0" y="11929"/>
                    <a:pt x="7923" y="21600"/>
                    <a:pt x="17697" y="21600"/>
                  </a:cubicBezTo>
                  <a:lnTo>
                    <a:pt x="17697" y="12412"/>
                  </a:lnTo>
                  <a:cubicBezTo>
                    <a:pt x="17907" y="11948"/>
                    <a:pt x="18559" y="11931"/>
                    <a:pt x="18810" y="12454"/>
                  </a:cubicBezTo>
                  <a:cubicBezTo>
                    <a:pt x="19075" y="12983"/>
                    <a:pt x="19548" y="13340"/>
                    <a:pt x="20093" y="13340"/>
                  </a:cubicBezTo>
                  <a:cubicBezTo>
                    <a:pt x="20925" y="13340"/>
                    <a:pt x="21600" y="12516"/>
                    <a:pt x="21600" y="11500"/>
                  </a:cubicBezTo>
                  <a:cubicBezTo>
                    <a:pt x="21600" y="10484"/>
                    <a:pt x="20925" y="9661"/>
                    <a:pt x="20093" y="9661"/>
                  </a:cubicBezTo>
                  <a:close/>
                </a:path>
              </a:pathLst>
            </a:custGeom>
            <a:noFill/>
            <a:ln w="1016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9259316" y="1236347"/>
              <a:ext cx="1714682" cy="215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6688297" y="6071248"/>
              <a:ext cx="2122880" cy="212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3" y="0"/>
                  </a:moveTo>
                  <a:cubicBezTo>
                    <a:pt x="14856" y="166"/>
                    <a:pt x="14972" y="812"/>
                    <a:pt x="15248" y="1094"/>
                  </a:cubicBezTo>
                  <a:cubicBezTo>
                    <a:pt x="15827" y="1549"/>
                    <a:pt x="16201" y="2254"/>
                    <a:pt x="16201" y="3048"/>
                  </a:cubicBezTo>
                  <a:cubicBezTo>
                    <a:pt x="16201" y="4421"/>
                    <a:pt x="15088" y="5534"/>
                    <a:pt x="13715" y="5534"/>
                  </a:cubicBezTo>
                  <a:cubicBezTo>
                    <a:pt x="12342" y="5534"/>
                    <a:pt x="11230" y="4421"/>
                    <a:pt x="11230" y="3048"/>
                  </a:cubicBezTo>
                  <a:cubicBezTo>
                    <a:pt x="11230" y="2254"/>
                    <a:pt x="11603" y="1549"/>
                    <a:pt x="12183" y="1094"/>
                  </a:cubicBezTo>
                  <a:cubicBezTo>
                    <a:pt x="12652" y="679"/>
                    <a:pt x="12403" y="215"/>
                    <a:pt x="11956" y="0"/>
                  </a:cubicBezTo>
                  <a:lnTo>
                    <a:pt x="0" y="0"/>
                  </a:lnTo>
                  <a:lnTo>
                    <a:pt x="0" y="10589"/>
                  </a:lnTo>
                  <a:cubicBezTo>
                    <a:pt x="340" y="11268"/>
                    <a:pt x="1135" y="10953"/>
                    <a:pt x="1359" y="10547"/>
                  </a:cubicBezTo>
                  <a:cubicBezTo>
                    <a:pt x="1682" y="10018"/>
                    <a:pt x="2259" y="9661"/>
                    <a:pt x="2925" y="9661"/>
                  </a:cubicBezTo>
                  <a:cubicBezTo>
                    <a:pt x="3941" y="9661"/>
                    <a:pt x="4764" y="10484"/>
                    <a:pt x="4764" y="11500"/>
                  </a:cubicBezTo>
                  <a:cubicBezTo>
                    <a:pt x="4764" y="12516"/>
                    <a:pt x="3941" y="13340"/>
                    <a:pt x="2925" y="13340"/>
                  </a:cubicBezTo>
                  <a:cubicBezTo>
                    <a:pt x="2259" y="13340"/>
                    <a:pt x="1682" y="12983"/>
                    <a:pt x="1359" y="12454"/>
                  </a:cubicBezTo>
                  <a:cubicBezTo>
                    <a:pt x="1052" y="11931"/>
                    <a:pt x="257" y="11948"/>
                    <a:pt x="0" y="12412"/>
                  </a:cubicBezTo>
                  <a:lnTo>
                    <a:pt x="0" y="21600"/>
                  </a:lnTo>
                  <a:cubicBezTo>
                    <a:pt x="11929" y="21600"/>
                    <a:pt x="21600" y="11929"/>
                    <a:pt x="21600" y="0"/>
                  </a:cubicBezTo>
                  <a:cubicBezTo>
                    <a:pt x="21600" y="0"/>
                    <a:pt x="15303" y="0"/>
                    <a:pt x="15303" y="0"/>
                  </a:cubicBezTo>
                  <a:close/>
                </a:path>
              </a:pathLst>
            </a:custGeom>
            <a:noFill/>
            <a:ln w="1270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 rot="17975570">
              <a:off x="8919441" y="3639997"/>
              <a:ext cx="1519946" cy="190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 rot="7149344">
              <a:off x="3176572" y="6534512"/>
              <a:ext cx="1714682" cy="171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3" y="0"/>
                  </a:moveTo>
                  <a:cubicBezTo>
                    <a:pt x="14856" y="166"/>
                    <a:pt x="14972" y="812"/>
                    <a:pt x="15248" y="1094"/>
                  </a:cubicBezTo>
                  <a:cubicBezTo>
                    <a:pt x="15827" y="1549"/>
                    <a:pt x="16201" y="2254"/>
                    <a:pt x="16201" y="3048"/>
                  </a:cubicBezTo>
                  <a:cubicBezTo>
                    <a:pt x="16201" y="4421"/>
                    <a:pt x="15088" y="5534"/>
                    <a:pt x="13715" y="5534"/>
                  </a:cubicBezTo>
                  <a:cubicBezTo>
                    <a:pt x="12342" y="5534"/>
                    <a:pt x="11230" y="4421"/>
                    <a:pt x="11230" y="3048"/>
                  </a:cubicBezTo>
                  <a:cubicBezTo>
                    <a:pt x="11230" y="2254"/>
                    <a:pt x="11603" y="1549"/>
                    <a:pt x="12183" y="1094"/>
                  </a:cubicBezTo>
                  <a:cubicBezTo>
                    <a:pt x="12652" y="679"/>
                    <a:pt x="12403" y="215"/>
                    <a:pt x="11956" y="0"/>
                  </a:cubicBezTo>
                  <a:lnTo>
                    <a:pt x="0" y="0"/>
                  </a:lnTo>
                  <a:lnTo>
                    <a:pt x="0" y="10589"/>
                  </a:lnTo>
                  <a:cubicBezTo>
                    <a:pt x="340" y="11268"/>
                    <a:pt x="1135" y="10953"/>
                    <a:pt x="1359" y="10547"/>
                  </a:cubicBezTo>
                  <a:cubicBezTo>
                    <a:pt x="1682" y="10018"/>
                    <a:pt x="2259" y="9661"/>
                    <a:pt x="2925" y="9661"/>
                  </a:cubicBezTo>
                  <a:cubicBezTo>
                    <a:pt x="3941" y="9661"/>
                    <a:pt x="4764" y="10484"/>
                    <a:pt x="4764" y="11500"/>
                  </a:cubicBezTo>
                  <a:cubicBezTo>
                    <a:pt x="4764" y="12516"/>
                    <a:pt x="3941" y="13340"/>
                    <a:pt x="2925" y="13340"/>
                  </a:cubicBezTo>
                  <a:cubicBezTo>
                    <a:pt x="2259" y="13340"/>
                    <a:pt x="1682" y="12983"/>
                    <a:pt x="1359" y="12454"/>
                  </a:cubicBezTo>
                  <a:cubicBezTo>
                    <a:pt x="1052" y="11931"/>
                    <a:pt x="257" y="11948"/>
                    <a:pt x="0" y="12412"/>
                  </a:cubicBezTo>
                  <a:lnTo>
                    <a:pt x="0" y="21600"/>
                  </a:lnTo>
                  <a:cubicBezTo>
                    <a:pt x="11929" y="21600"/>
                    <a:pt x="21600" y="11929"/>
                    <a:pt x="21600" y="0"/>
                  </a:cubicBezTo>
                  <a:cubicBezTo>
                    <a:pt x="21600" y="0"/>
                    <a:pt x="15303" y="0"/>
                    <a:pt x="15303" y="0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 rot="11926654">
              <a:off x="305521" y="2355917"/>
              <a:ext cx="1740184" cy="218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1728769" y="511219"/>
              <a:ext cx="2136283" cy="2134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6" y="6703"/>
                  </a:moveTo>
                  <a:cubicBezTo>
                    <a:pt x="18449" y="6703"/>
                    <a:pt x="17776" y="7055"/>
                    <a:pt x="17337" y="7604"/>
                  </a:cubicBezTo>
                  <a:lnTo>
                    <a:pt x="17337" y="0"/>
                  </a:lnTo>
                  <a:cubicBezTo>
                    <a:pt x="7762" y="0"/>
                    <a:pt x="0" y="7769"/>
                    <a:pt x="0" y="17353"/>
                  </a:cubicBezTo>
                  <a:lnTo>
                    <a:pt x="7315" y="17353"/>
                  </a:lnTo>
                  <a:cubicBezTo>
                    <a:pt x="7568" y="17433"/>
                    <a:pt x="7595" y="17819"/>
                    <a:pt x="7293" y="18032"/>
                  </a:cubicBezTo>
                  <a:cubicBezTo>
                    <a:pt x="6867" y="18406"/>
                    <a:pt x="6597" y="18952"/>
                    <a:pt x="6597" y="19563"/>
                  </a:cubicBezTo>
                  <a:cubicBezTo>
                    <a:pt x="6597" y="20688"/>
                    <a:pt x="7508" y="21600"/>
                    <a:pt x="8632" y="21600"/>
                  </a:cubicBezTo>
                  <a:cubicBezTo>
                    <a:pt x="9756" y="21600"/>
                    <a:pt x="10667" y="20688"/>
                    <a:pt x="10667" y="19563"/>
                  </a:cubicBezTo>
                  <a:cubicBezTo>
                    <a:pt x="10667" y="18952"/>
                    <a:pt x="10397" y="18406"/>
                    <a:pt x="9971" y="18032"/>
                  </a:cubicBezTo>
                  <a:cubicBezTo>
                    <a:pt x="9736" y="17793"/>
                    <a:pt x="9763" y="17420"/>
                    <a:pt x="10015" y="17353"/>
                  </a:cubicBezTo>
                  <a:lnTo>
                    <a:pt x="17337" y="17353"/>
                  </a:lnTo>
                  <a:lnTo>
                    <a:pt x="17337" y="10595"/>
                  </a:lnTo>
                  <a:cubicBezTo>
                    <a:pt x="17776" y="11143"/>
                    <a:pt x="18449" y="11496"/>
                    <a:pt x="19206" y="11496"/>
                  </a:cubicBezTo>
                  <a:cubicBezTo>
                    <a:pt x="20528" y="11496"/>
                    <a:pt x="21600" y="10423"/>
                    <a:pt x="21600" y="9099"/>
                  </a:cubicBezTo>
                  <a:cubicBezTo>
                    <a:pt x="21600" y="7776"/>
                    <a:pt x="20528" y="6703"/>
                    <a:pt x="19206" y="6703"/>
                  </a:cubicBezTo>
                  <a:close/>
                </a:path>
              </a:pathLst>
            </a:custGeom>
            <a:noFill/>
            <a:ln w="762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285" name="Group 285"/>
          <p:cNvGrpSpPr/>
          <p:nvPr/>
        </p:nvGrpSpPr>
        <p:grpSpPr>
          <a:xfrm>
            <a:off x="9088062" y="4201141"/>
            <a:ext cx="3877405" cy="5159854"/>
            <a:chOff x="0" y="0"/>
            <a:chExt cx="3877404" cy="5159852"/>
          </a:xfrm>
        </p:grpSpPr>
        <p:sp>
          <p:nvSpPr>
            <p:cNvPr id="281" name="Shape 281"/>
            <p:cNvSpPr/>
            <p:nvPr/>
          </p:nvSpPr>
          <p:spPr>
            <a:xfrm>
              <a:off x="0" y="2615741"/>
              <a:ext cx="3820102" cy="254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08"/>
                  </a:moveTo>
                  <a:lnTo>
                    <a:pt x="12609" y="20996"/>
                  </a:lnTo>
                  <a:lnTo>
                    <a:pt x="21037" y="21600"/>
                  </a:lnTo>
                  <a:lnTo>
                    <a:pt x="21600" y="17260"/>
                  </a:lnTo>
                  <a:lnTo>
                    <a:pt x="17597" y="4208"/>
                  </a:lnTo>
                  <a:lnTo>
                    <a:pt x="10800" y="0"/>
                  </a:lnTo>
                  <a:cubicBezTo>
                    <a:pt x="10800" y="0"/>
                    <a:pt x="0" y="4208"/>
                    <a:pt x="0" y="4208"/>
                  </a:cubicBezTo>
                  <a:close/>
                </a:path>
              </a:pathLst>
            </a:custGeom>
            <a:solidFill>
              <a:srgbClr val="3B6BA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243548" y="3366158"/>
              <a:ext cx="1360733" cy="1388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27" y="0"/>
                  </a:moveTo>
                  <a:lnTo>
                    <a:pt x="21600" y="16923"/>
                  </a:lnTo>
                  <a:lnTo>
                    <a:pt x="15233" y="21600"/>
                  </a:lnTo>
                  <a:lnTo>
                    <a:pt x="0" y="5249"/>
                  </a:lnTo>
                  <a:cubicBezTo>
                    <a:pt x="0" y="5249"/>
                    <a:pt x="10227" y="0"/>
                    <a:pt x="10227" y="0"/>
                  </a:cubicBezTo>
                  <a:close/>
                </a:path>
              </a:pathLst>
            </a:custGeom>
            <a:solidFill>
              <a:srgbClr val="27476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2980230" y="-1"/>
              <a:ext cx="838037" cy="4305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4" y="0"/>
                  </a:moveTo>
                  <a:lnTo>
                    <a:pt x="21600" y="13947"/>
                  </a:lnTo>
                  <a:lnTo>
                    <a:pt x="17517" y="21600"/>
                  </a:lnTo>
                  <a:lnTo>
                    <a:pt x="3354" y="15613"/>
                  </a:lnTo>
                  <a:lnTo>
                    <a:pt x="0" y="8880"/>
                  </a:lnTo>
                  <a:cubicBezTo>
                    <a:pt x="0" y="8880"/>
                    <a:pt x="3354" y="0"/>
                    <a:pt x="3354" y="0"/>
                  </a:cubicBezTo>
                  <a:close/>
                </a:path>
              </a:pathLst>
            </a:custGeom>
            <a:solidFill>
              <a:srgbClr val="27476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-1" y="-1"/>
              <a:ext cx="3877406" cy="387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6" y="6703"/>
                  </a:moveTo>
                  <a:cubicBezTo>
                    <a:pt x="18449" y="6703"/>
                    <a:pt x="17776" y="7055"/>
                    <a:pt x="17337" y="7604"/>
                  </a:cubicBezTo>
                  <a:lnTo>
                    <a:pt x="17337" y="0"/>
                  </a:lnTo>
                  <a:cubicBezTo>
                    <a:pt x="7762" y="0"/>
                    <a:pt x="0" y="7769"/>
                    <a:pt x="0" y="17353"/>
                  </a:cubicBezTo>
                  <a:lnTo>
                    <a:pt x="7315" y="17353"/>
                  </a:lnTo>
                  <a:cubicBezTo>
                    <a:pt x="7568" y="17433"/>
                    <a:pt x="7595" y="17819"/>
                    <a:pt x="7293" y="18032"/>
                  </a:cubicBezTo>
                  <a:cubicBezTo>
                    <a:pt x="6867" y="18406"/>
                    <a:pt x="6597" y="18952"/>
                    <a:pt x="6597" y="19563"/>
                  </a:cubicBezTo>
                  <a:cubicBezTo>
                    <a:pt x="6597" y="20688"/>
                    <a:pt x="7508" y="21600"/>
                    <a:pt x="8632" y="21600"/>
                  </a:cubicBezTo>
                  <a:cubicBezTo>
                    <a:pt x="9756" y="21600"/>
                    <a:pt x="10667" y="20688"/>
                    <a:pt x="10667" y="19563"/>
                  </a:cubicBezTo>
                  <a:cubicBezTo>
                    <a:pt x="10667" y="18952"/>
                    <a:pt x="10397" y="18406"/>
                    <a:pt x="9971" y="18032"/>
                  </a:cubicBezTo>
                  <a:cubicBezTo>
                    <a:pt x="9736" y="17793"/>
                    <a:pt x="9763" y="17420"/>
                    <a:pt x="10015" y="17353"/>
                  </a:cubicBezTo>
                  <a:lnTo>
                    <a:pt x="17337" y="17353"/>
                  </a:lnTo>
                  <a:lnTo>
                    <a:pt x="17337" y="10595"/>
                  </a:lnTo>
                  <a:cubicBezTo>
                    <a:pt x="17776" y="11143"/>
                    <a:pt x="18449" y="11496"/>
                    <a:pt x="19206" y="11496"/>
                  </a:cubicBezTo>
                  <a:cubicBezTo>
                    <a:pt x="20528" y="11496"/>
                    <a:pt x="21600" y="10423"/>
                    <a:pt x="21600" y="9099"/>
                  </a:cubicBezTo>
                  <a:cubicBezTo>
                    <a:pt x="21600" y="7776"/>
                    <a:pt x="20528" y="6703"/>
                    <a:pt x="19206" y="67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2BDDE"/>
                </a:gs>
                <a:gs pos="100000">
                  <a:srgbClr val="6491C8"/>
                </a:gs>
              </a:gsLst>
              <a:lin ang="3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291" name="Group 291"/>
          <p:cNvGrpSpPr/>
          <p:nvPr/>
        </p:nvGrpSpPr>
        <p:grpSpPr>
          <a:xfrm>
            <a:off x="8775673" y="8007833"/>
            <a:ext cx="4150969" cy="3874455"/>
            <a:chOff x="0" y="0"/>
            <a:chExt cx="4150967" cy="3874453"/>
          </a:xfrm>
        </p:grpSpPr>
        <p:sp>
          <p:nvSpPr>
            <p:cNvPr id="286" name="Shape 286"/>
            <p:cNvSpPr/>
            <p:nvPr/>
          </p:nvSpPr>
          <p:spPr>
            <a:xfrm>
              <a:off x="2783497" y="0"/>
              <a:ext cx="1360335" cy="387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17" y="0"/>
                  </a:moveTo>
                  <a:lnTo>
                    <a:pt x="21145" y="9662"/>
                  </a:lnTo>
                  <a:lnTo>
                    <a:pt x="21600" y="21600"/>
                  </a:lnTo>
                  <a:lnTo>
                    <a:pt x="5017" y="17350"/>
                  </a:lnTo>
                  <a:lnTo>
                    <a:pt x="0" y="11100"/>
                  </a:lnTo>
                  <a:cubicBezTo>
                    <a:pt x="0" y="11100"/>
                    <a:pt x="5017" y="0"/>
                    <a:pt x="5017" y="0"/>
                  </a:cubicBezTo>
                  <a:close/>
                </a:path>
              </a:pathLst>
            </a:custGeom>
            <a:solidFill>
              <a:srgbClr val="2D8E8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1972526" y="2881427"/>
              <a:ext cx="2178442" cy="989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41" extrusionOk="0">
                  <a:moveTo>
                    <a:pt x="0" y="285"/>
                  </a:moveTo>
                  <a:lnTo>
                    <a:pt x="17600" y="17968"/>
                  </a:lnTo>
                  <a:cubicBezTo>
                    <a:pt x="17600" y="17968"/>
                    <a:pt x="19611" y="19502"/>
                    <a:pt x="21600" y="20241"/>
                  </a:cubicBezTo>
                  <a:lnTo>
                    <a:pt x="11245" y="4646"/>
                  </a:lnTo>
                  <a:cubicBezTo>
                    <a:pt x="11245" y="4646"/>
                    <a:pt x="4820" y="-1359"/>
                    <a:pt x="0" y="285"/>
                  </a:cubicBezTo>
                  <a:close/>
                </a:path>
              </a:pathLst>
            </a:custGeom>
            <a:solidFill>
              <a:srgbClr val="1E5F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3333596" y="1516190"/>
              <a:ext cx="771241" cy="1089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840"/>
                  </a:moveTo>
                  <a:lnTo>
                    <a:pt x="18920" y="21600"/>
                  </a:lnTo>
                  <a:lnTo>
                    <a:pt x="21600" y="16550"/>
                  </a:lnTo>
                  <a:lnTo>
                    <a:pt x="11380" y="0"/>
                  </a:lnTo>
                  <a:cubicBezTo>
                    <a:pt x="11380" y="0"/>
                    <a:pt x="0" y="6840"/>
                    <a:pt x="0" y="6840"/>
                  </a:cubicBezTo>
                  <a:close/>
                </a:path>
              </a:pathLst>
            </a:custGeom>
            <a:solidFill>
              <a:srgbClr val="1E5F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1007703" y="0"/>
              <a:ext cx="1038593" cy="944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0" y="0"/>
                  </a:moveTo>
                  <a:lnTo>
                    <a:pt x="21600" y="16544"/>
                  </a:lnTo>
                  <a:lnTo>
                    <a:pt x="6852" y="21600"/>
                  </a:lnTo>
                  <a:lnTo>
                    <a:pt x="0" y="10800"/>
                  </a:lnTo>
                  <a:cubicBezTo>
                    <a:pt x="0" y="10800"/>
                    <a:pt x="6410" y="0"/>
                    <a:pt x="6410" y="0"/>
                  </a:cubicBezTo>
                  <a:close/>
                </a:path>
              </a:pathLst>
            </a:custGeom>
            <a:solidFill>
              <a:srgbClr val="2D8E8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0" y="0"/>
              <a:ext cx="3798615" cy="311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3" y="9661"/>
                  </a:moveTo>
                  <a:cubicBezTo>
                    <a:pt x="19548" y="9661"/>
                    <a:pt x="19075" y="10018"/>
                    <a:pt x="18810" y="10547"/>
                  </a:cubicBezTo>
                  <a:cubicBezTo>
                    <a:pt x="18627" y="10953"/>
                    <a:pt x="17975" y="11268"/>
                    <a:pt x="17697" y="10589"/>
                  </a:cubicBezTo>
                  <a:lnTo>
                    <a:pt x="17697" y="0"/>
                  </a:lnTo>
                  <a:lnTo>
                    <a:pt x="10223" y="0"/>
                  </a:lnTo>
                  <a:cubicBezTo>
                    <a:pt x="9965" y="83"/>
                    <a:pt x="9938" y="547"/>
                    <a:pt x="10178" y="845"/>
                  </a:cubicBezTo>
                  <a:cubicBezTo>
                    <a:pt x="10613" y="1310"/>
                    <a:pt x="10888" y="1990"/>
                    <a:pt x="10888" y="2751"/>
                  </a:cubicBezTo>
                  <a:cubicBezTo>
                    <a:pt x="10888" y="4151"/>
                    <a:pt x="9958" y="5286"/>
                    <a:pt x="8811" y="5286"/>
                  </a:cubicBezTo>
                  <a:cubicBezTo>
                    <a:pt x="7664" y="5286"/>
                    <a:pt x="6734" y="4151"/>
                    <a:pt x="6734" y="2751"/>
                  </a:cubicBezTo>
                  <a:cubicBezTo>
                    <a:pt x="6734" y="1990"/>
                    <a:pt x="7010" y="1310"/>
                    <a:pt x="7444" y="845"/>
                  </a:cubicBezTo>
                  <a:cubicBezTo>
                    <a:pt x="7752" y="580"/>
                    <a:pt x="7725" y="99"/>
                    <a:pt x="7467" y="0"/>
                  </a:cubicBezTo>
                  <a:lnTo>
                    <a:pt x="0" y="0"/>
                  </a:lnTo>
                  <a:cubicBezTo>
                    <a:pt x="0" y="11929"/>
                    <a:pt x="7923" y="21600"/>
                    <a:pt x="17697" y="21600"/>
                  </a:cubicBezTo>
                  <a:lnTo>
                    <a:pt x="17697" y="12412"/>
                  </a:lnTo>
                  <a:cubicBezTo>
                    <a:pt x="17907" y="11948"/>
                    <a:pt x="18559" y="11931"/>
                    <a:pt x="18810" y="12454"/>
                  </a:cubicBezTo>
                  <a:cubicBezTo>
                    <a:pt x="19075" y="12983"/>
                    <a:pt x="19548" y="13340"/>
                    <a:pt x="20093" y="13340"/>
                  </a:cubicBezTo>
                  <a:cubicBezTo>
                    <a:pt x="20925" y="13340"/>
                    <a:pt x="21600" y="12516"/>
                    <a:pt x="21600" y="11500"/>
                  </a:cubicBezTo>
                  <a:cubicBezTo>
                    <a:pt x="21600" y="10484"/>
                    <a:pt x="20925" y="9661"/>
                    <a:pt x="20093" y="966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8DAD3"/>
                </a:gs>
                <a:gs pos="100000">
                  <a:srgbClr val="3CBEB4"/>
                </a:gs>
              </a:gsLst>
              <a:lin ang="71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296" name="Group 296"/>
          <p:cNvGrpSpPr/>
          <p:nvPr/>
        </p:nvGrpSpPr>
        <p:grpSpPr>
          <a:xfrm>
            <a:off x="12602670" y="3904579"/>
            <a:ext cx="3112205" cy="4382777"/>
            <a:chOff x="-12" y="0"/>
            <a:chExt cx="3112204" cy="4382776"/>
          </a:xfrm>
        </p:grpSpPr>
        <p:sp>
          <p:nvSpPr>
            <p:cNvPr id="292" name="Shape 292"/>
            <p:cNvSpPr/>
            <p:nvPr/>
          </p:nvSpPr>
          <p:spPr>
            <a:xfrm>
              <a:off x="-1" y="2894469"/>
              <a:ext cx="3112193" cy="148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310"/>
                  </a:moveTo>
                  <a:lnTo>
                    <a:pt x="14309" y="0"/>
                  </a:lnTo>
                  <a:lnTo>
                    <a:pt x="0" y="3310"/>
                  </a:lnTo>
                  <a:lnTo>
                    <a:pt x="2179" y="21600"/>
                  </a:lnTo>
                  <a:lnTo>
                    <a:pt x="10858" y="21600"/>
                  </a:lnTo>
                  <a:lnTo>
                    <a:pt x="11237" y="9436"/>
                  </a:lnTo>
                  <a:lnTo>
                    <a:pt x="16180" y="10337"/>
                  </a:lnTo>
                  <a:lnTo>
                    <a:pt x="15258" y="21600"/>
                  </a:lnTo>
                  <a:lnTo>
                    <a:pt x="18932" y="21600"/>
                  </a:lnTo>
                  <a:cubicBezTo>
                    <a:pt x="18932" y="21600"/>
                    <a:pt x="21600" y="3310"/>
                    <a:pt x="21600" y="3310"/>
                  </a:cubicBezTo>
                  <a:close/>
                </a:path>
              </a:pathLst>
            </a:custGeom>
            <a:solidFill>
              <a:srgbClr val="EA221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1529132" y="3527566"/>
              <a:ext cx="814761" cy="85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324" y="0"/>
                  </a:lnTo>
                  <a:lnTo>
                    <a:pt x="21600" y="1600"/>
                  </a:lnTo>
                  <a:lnTo>
                    <a:pt x="18527" y="21600"/>
                  </a:lnTo>
                  <a:cubicBezTo>
                    <a:pt x="18527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9C13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-13" y="1072003"/>
              <a:ext cx="844068" cy="107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19752" extrusionOk="0">
                  <a:moveTo>
                    <a:pt x="1" y="5424"/>
                  </a:moveTo>
                  <a:lnTo>
                    <a:pt x="3787" y="19752"/>
                  </a:lnTo>
                  <a:lnTo>
                    <a:pt x="21413" y="17517"/>
                  </a:lnTo>
                  <a:lnTo>
                    <a:pt x="19959" y="294"/>
                  </a:lnTo>
                  <a:cubicBezTo>
                    <a:pt x="19959" y="294"/>
                    <a:pt x="-187" y="-1848"/>
                    <a:pt x="1" y="5424"/>
                  </a:cubicBezTo>
                  <a:close/>
                </a:path>
              </a:pathLst>
            </a:custGeom>
            <a:solidFill>
              <a:srgbClr val="EA221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-1" y="-1"/>
              <a:ext cx="3112193" cy="390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9099"/>
                </a:gs>
                <a:gs pos="100000">
                  <a:srgbClr val="FA4655"/>
                </a:gs>
              </a:gsLst>
              <a:lin ang="71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300" name="Group 300"/>
          <p:cNvGrpSpPr/>
          <p:nvPr/>
        </p:nvGrpSpPr>
        <p:grpSpPr>
          <a:xfrm>
            <a:off x="12602670" y="7736606"/>
            <a:ext cx="3112193" cy="3112193"/>
            <a:chOff x="0" y="0"/>
            <a:chExt cx="3112192" cy="3112192"/>
          </a:xfrm>
        </p:grpSpPr>
        <p:sp>
          <p:nvSpPr>
            <p:cNvPr id="297" name="Shape 297"/>
            <p:cNvSpPr/>
            <p:nvPr/>
          </p:nvSpPr>
          <p:spPr>
            <a:xfrm>
              <a:off x="1500836" y="42879"/>
              <a:ext cx="1021879" cy="96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97" y="0"/>
                  </a:moveTo>
                  <a:lnTo>
                    <a:pt x="8075" y="18807"/>
                  </a:lnTo>
                  <a:lnTo>
                    <a:pt x="3331" y="17111"/>
                  </a:lnTo>
                  <a:lnTo>
                    <a:pt x="5979" y="752"/>
                  </a:lnTo>
                  <a:lnTo>
                    <a:pt x="1022" y="3216"/>
                  </a:lnTo>
                  <a:lnTo>
                    <a:pt x="0" y="21600"/>
                  </a:lnTo>
                  <a:lnTo>
                    <a:pt x="12563" y="20852"/>
                  </a:lnTo>
                  <a:lnTo>
                    <a:pt x="21600" y="9201"/>
                  </a:lnTo>
                  <a:cubicBezTo>
                    <a:pt x="21600" y="9201"/>
                    <a:pt x="13897" y="0"/>
                    <a:pt x="13897" y="0"/>
                  </a:cubicBezTo>
                  <a:close/>
                </a:path>
              </a:pathLst>
            </a:custGeom>
            <a:solidFill>
              <a:srgbClr val="DD8B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-1" y="1307895"/>
              <a:ext cx="757146" cy="67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16889" extrusionOk="0">
                  <a:moveTo>
                    <a:pt x="0" y="5176"/>
                  </a:moveTo>
                  <a:lnTo>
                    <a:pt x="1902" y="13570"/>
                  </a:lnTo>
                  <a:cubicBezTo>
                    <a:pt x="1902" y="13570"/>
                    <a:pt x="13316" y="20113"/>
                    <a:pt x="17458" y="14825"/>
                  </a:cubicBezTo>
                  <a:cubicBezTo>
                    <a:pt x="21600" y="9537"/>
                    <a:pt x="19023" y="2098"/>
                    <a:pt x="12395" y="306"/>
                  </a:cubicBezTo>
                  <a:cubicBezTo>
                    <a:pt x="5768" y="-1487"/>
                    <a:pt x="0" y="5176"/>
                    <a:pt x="0" y="5176"/>
                  </a:cubicBezTo>
                  <a:close/>
                </a:path>
              </a:pathLst>
            </a:custGeom>
            <a:solidFill>
              <a:srgbClr val="DD8B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-1" y="-1"/>
              <a:ext cx="3112193" cy="3112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3" y="0"/>
                  </a:moveTo>
                  <a:cubicBezTo>
                    <a:pt x="14856" y="166"/>
                    <a:pt x="14972" y="812"/>
                    <a:pt x="15248" y="1094"/>
                  </a:cubicBezTo>
                  <a:cubicBezTo>
                    <a:pt x="15827" y="1549"/>
                    <a:pt x="16201" y="2254"/>
                    <a:pt x="16201" y="3048"/>
                  </a:cubicBezTo>
                  <a:cubicBezTo>
                    <a:pt x="16201" y="4421"/>
                    <a:pt x="15088" y="5534"/>
                    <a:pt x="13715" y="5534"/>
                  </a:cubicBezTo>
                  <a:cubicBezTo>
                    <a:pt x="12342" y="5534"/>
                    <a:pt x="11230" y="4421"/>
                    <a:pt x="11230" y="3048"/>
                  </a:cubicBezTo>
                  <a:cubicBezTo>
                    <a:pt x="11230" y="2254"/>
                    <a:pt x="11603" y="1549"/>
                    <a:pt x="12183" y="1094"/>
                  </a:cubicBezTo>
                  <a:cubicBezTo>
                    <a:pt x="12652" y="679"/>
                    <a:pt x="12403" y="215"/>
                    <a:pt x="11956" y="0"/>
                  </a:cubicBezTo>
                  <a:lnTo>
                    <a:pt x="0" y="0"/>
                  </a:lnTo>
                  <a:lnTo>
                    <a:pt x="0" y="10589"/>
                  </a:lnTo>
                  <a:cubicBezTo>
                    <a:pt x="340" y="11268"/>
                    <a:pt x="1135" y="10953"/>
                    <a:pt x="1359" y="10547"/>
                  </a:cubicBezTo>
                  <a:cubicBezTo>
                    <a:pt x="1682" y="10018"/>
                    <a:pt x="2259" y="9661"/>
                    <a:pt x="2925" y="9661"/>
                  </a:cubicBezTo>
                  <a:cubicBezTo>
                    <a:pt x="3941" y="9661"/>
                    <a:pt x="4764" y="10484"/>
                    <a:pt x="4764" y="11500"/>
                  </a:cubicBezTo>
                  <a:cubicBezTo>
                    <a:pt x="4764" y="12516"/>
                    <a:pt x="3941" y="13340"/>
                    <a:pt x="2925" y="13340"/>
                  </a:cubicBezTo>
                  <a:cubicBezTo>
                    <a:pt x="2259" y="13340"/>
                    <a:pt x="1682" y="12983"/>
                    <a:pt x="1359" y="12454"/>
                  </a:cubicBezTo>
                  <a:cubicBezTo>
                    <a:pt x="1052" y="11931"/>
                    <a:pt x="257" y="11948"/>
                    <a:pt x="0" y="12412"/>
                  </a:cubicBezTo>
                  <a:lnTo>
                    <a:pt x="0" y="21600"/>
                  </a:lnTo>
                  <a:cubicBezTo>
                    <a:pt x="11929" y="21600"/>
                    <a:pt x="21600" y="11929"/>
                    <a:pt x="21600" y="0"/>
                  </a:cubicBezTo>
                  <a:cubicBezTo>
                    <a:pt x="21600" y="0"/>
                    <a:pt x="15303" y="0"/>
                    <a:pt x="1530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7E"/>
                </a:gs>
                <a:gs pos="100000">
                  <a:srgbClr val="FFAF28"/>
                </a:gs>
              </a:gsLst>
              <a:lin ang="71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301" name="Shape 301"/>
          <p:cNvSpPr/>
          <p:nvPr/>
        </p:nvSpPr>
        <p:spPr>
          <a:xfrm>
            <a:off x="12694321" y="3684003"/>
            <a:ext cx="3520527" cy="358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612" y="1021"/>
                  <a:pt x="20759" y="10168"/>
                  <a:pt x="21600" y="2160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13011418" y="8213363"/>
            <a:ext cx="3226173" cy="3349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9868" y="10876"/>
                  <a:pt x="11219" y="19525"/>
                  <a:pt x="0" y="2160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8198805" y="8275604"/>
            <a:ext cx="3651882" cy="344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21600"/>
                </a:lnTo>
                <a:cubicBezTo>
                  <a:pt x="10517" y="20633"/>
                  <a:pt x="1546" y="11662"/>
                  <a:pt x="0" y="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8133876" y="3687483"/>
            <a:ext cx="3509030" cy="349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1600"/>
                </a:lnTo>
                <a:cubicBezTo>
                  <a:pt x="1397" y="10277"/>
                  <a:pt x="10307" y="1367"/>
                  <a:pt x="21600" y="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307" name="Group 307"/>
          <p:cNvGrpSpPr/>
          <p:nvPr/>
        </p:nvGrpSpPr>
        <p:grpSpPr>
          <a:xfrm>
            <a:off x="15917662" y="7398484"/>
            <a:ext cx="666777" cy="666777"/>
            <a:chOff x="0" y="0"/>
            <a:chExt cx="666776" cy="666776"/>
          </a:xfrm>
        </p:grpSpPr>
        <p:sp>
          <p:nvSpPr>
            <p:cNvPr id="305" name="Shape 305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FFAF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10" name="Group 310"/>
          <p:cNvGrpSpPr/>
          <p:nvPr/>
        </p:nvGrpSpPr>
        <p:grpSpPr>
          <a:xfrm>
            <a:off x="12080999" y="11290213"/>
            <a:ext cx="666777" cy="666777"/>
            <a:chOff x="0" y="0"/>
            <a:chExt cx="666776" cy="666776"/>
          </a:xfrm>
        </p:grpSpPr>
        <p:sp>
          <p:nvSpPr>
            <p:cNvPr id="308" name="Shape 308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3CBEB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313" name="Group 313"/>
          <p:cNvGrpSpPr/>
          <p:nvPr/>
        </p:nvGrpSpPr>
        <p:grpSpPr>
          <a:xfrm>
            <a:off x="7819249" y="7403745"/>
            <a:ext cx="666777" cy="666777"/>
            <a:chOff x="0" y="0"/>
            <a:chExt cx="666776" cy="666776"/>
          </a:xfrm>
        </p:grpSpPr>
        <p:sp>
          <p:nvSpPr>
            <p:cNvPr id="311" name="Shape 311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6491C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16" name="Group 316"/>
          <p:cNvGrpSpPr/>
          <p:nvPr/>
        </p:nvGrpSpPr>
        <p:grpSpPr>
          <a:xfrm>
            <a:off x="11868960" y="3355759"/>
            <a:ext cx="666777" cy="666777"/>
            <a:chOff x="0" y="0"/>
            <a:chExt cx="666776" cy="666776"/>
          </a:xfrm>
        </p:grpSpPr>
        <p:sp>
          <p:nvSpPr>
            <p:cNvPr id="314" name="Shape 314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FA465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17" name="Shape 317"/>
          <p:cNvSpPr/>
          <p:nvPr/>
        </p:nvSpPr>
        <p:spPr>
          <a:xfrm>
            <a:off x="17009581" y="3163755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114 056 м</a:t>
            </a:r>
            <a:r>
              <a:rPr baseline="31999"/>
              <a:t>2</a:t>
            </a:r>
          </a:p>
        </p:txBody>
      </p:sp>
      <p:sp>
        <p:nvSpPr>
          <p:cNvPr id="318" name="Shape 318"/>
          <p:cNvSpPr/>
          <p:nvPr/>
        </p:nvSpPr>
        <p:spPr>
          <a:xfrm>
            <a:off x="17074708" y="3709454"/>
            <a:ext cx="5779190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4000" b="1">
                <a:solidFill>
                  <a:srgbClr val="FA465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АРЕНДА ПОМЕЩЕНИЙ</a:t>
            </a:r>
          </a:p>
        </p:txBody>
      </p:sp>
      <p:sp>
        <p:nvSpPr>
          <p:cNvPr id="319" name="Shape 319"/>
          <p:cNvSpPr/>
          <p:nvPr/>
        </p:nvSpPr>
        <p:spPr>
          <a:xfrm>
            <a:off x="17998195" y="8591662"/>
            <a:ext cx="5705099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4000" b="1">
                <a:solidFill>
                  <a:srgbClr val="FFAF2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ПОКУПКА ПОМЕЩЕНИЙ</a:t>
            </a:r>
          </a:p>
        </p:txBody>
      </p:sp>
      <p:sp>
        <p:nvSpPr>
          <p:cNvPr id="320" name="Shape 320"/>
          <p:cNvSpPr/>
          <p:nvPr/>
        </p:nvSpPr>
        <p:spPr>
          <a:xfrm>
            <a:off x="4087621" y="3163755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525 227 м</a:t>
            </a:r>
            <a:r>
              <a:rPr baseline="31999"/>
              <a:t>2</a:t>
            </a:r>
          </a:p>
        </p:txBody>
      </p:sp>
      <p:sp>
        <p:nvSpPr>
          <p:cNvPr id="321" name="Shape 321"/>
          <p:cNvSpPr/>
          <p:nvPr/>
        </p:nvSpPr>
        <p:spPr>
          <a:xfrm>
            <a:off x="3719486" y="3707784"/>
            <a:ext cx="3571921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defRPr sz="4000" b="1">
                <a:solidFill>
                  <a:srgbClr val="6491C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АРЕНДА ЗЕМЛИ</a:t>
            </a:r>
          </a:p>
        </p:txBody>
      </p:sp>
      <p:sp>
        <p:nvSpPr>
          <p:cNvPr id="322" name="Shape 322"/>
          <p:cNvSpPr/>
          <p:nvPr/>
        </p:nvSpPr>
        <p:spPr>
          <a:xfrm>
            <a:off x="4526232" y="10351168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525 227 м</a:t>
            </a:r>
            <a:r>
              <a:rPr baseline="31999"/>
              <a:t>2</a:t>
            </a:r>
          </a:p>
        </p:txBody>
      </p:sp>
      <p:sp>
        <p:nvSpPr>
          <p:cNvPr id="323" name="Shape 323"/>
          <p:cNvSpPr/>
          <p:nvPr/>
        </p:nvSpPr>
        <p:spPr>
          <a:xfrm>
            <a:off x="3714015" y="10893145"/>
            <a:ext cx="4054584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defRPr sz="4000" b="1">
                <a:solidFill>
                  <a:srgbClr val="3CBEB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ПОКУПКА ЗЕМЛИ</a:t>
            </a:r>
          </a:p>
        </p:txBody>
      </p:sp>
      <p:sp>
        <p:nvSpPr>
          <p:cNvPr id="324" name="Shape 324"/>
          <p:cNvSpPr/>
          <p:nvPr/>
        </p:nvSpPr>
        <p:spPr>
          <a:xfrm>
            <a:off x="7472227" y="3337914"/>
            <a:ext cx="91439" cy="1562101"/>
          </a:xfrm>
          <a:prstGeom prst="rect">
            <a:avLst/>
          </a:prstGeom>
          <a:solidFill>
            <a:srgbClr val="6491C8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7863905" y="10530439"/>
            <a:ext cx="91439" cy="1562101"/>
          </a:xfrm>
          <a:prstGeom prst="rect">
            <a:avLst/>
          </a:pr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16841029" y="3355759"/>
            <a:ext cx="91439" cy="1562101"/>
          </a:xfrm>
          <a:prstGeom prst="rect">
            <a:avLst/>
          </a:prstGeom>
          <a:solidFill>
            <a:srgbClr val="FA4655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17773346" y="8224457"/>
            <a:ext cx="91439" cy="1562101"/>
          </a:xfrm>
          <a:prstGeom prst="rect">
            <a:avLst/>
          </a:prstGeom>
          <a:solidFill>
            <a:srgbClr val="FFAF28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18007823" y="8003081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114 056 м</a:t>
            </a:r>
            <a:r>
              <a:rPr baseline="31999"/>
              <a:t>2</a:t>
            </a:r>
          </a:p>
        </p:txBody>
      </p:sp>
      <p:sp>
        <p:nvSpPr>
          <p:cNvPr id="329" name="Shape 329"/>
          <p:cNvSpPr/>
          <p:nvPr/>
        </p:nvSpPr>
        <p:spPr>
          <a:xfrm>
            <a:off x="10276720" y="9092513"/>
            <a:ext cx="984251" cy="1100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5" y="0"/>
                </a:moveTo>
                <a:lnTo>
                  <a:pt x="4065" y="15962"/>
                </a:lnTo>
                <a:lnTo>
                  <a:pt x="0" y="19358"/>
                </a:lnTo>
                <a:lnTo>
                  <a:pt x="2509" y="21600"/>
                </a:lnTo>
                <a:lnTo>
                  <a:pt x="4065" y="20117"/>
                </a:lnTo>
                <a:lnTo>
                  <a:pt x="4065" y="20348"/>
                </a:lnTo>
                <a:lnTo>
                  <a:pt x="21600" y="20348"/>
                </a:lnTo>
                <a:lnTo>
                  <a:pt x="21600" y="5933"/>
                </a:lnTo>
                <a:cubicBezTo>
                  <a:pt x="21600" y="5933"/>
                  <a:pt x="15208" y="0"/>
                  <a:pt x="15208" y="0"/>
                </a:cubicBezTo>
                <a:lnTo>
                  <a:pt x="4065" y="0"/>
                </a:lnTo>
                <a:close/>
                <a:moveTo>
                  <a:pt x="5906" y="1651"/>
                </a:moveTo>
                <a:lnTo>
                  <a:pt x="14126" y="1651"/>
                </a:lnTo>
                <a:lnTo>
                  <a:pt x="14126" y="6686"/>
                </a:lnTo>
                <a:lnTo>
                  <a:pt x="19752" y="6686"/>
                </a:lnTo>
                <a:cubicBezTo>
                  <a:pt x="19752" y="6686"/>
                  <a:pt x="19752" y="18697"/>
                  <a:pt x="19752" y="18697"/>
                </a:cubicBezTo>
                <a:lnTo>
                  <a:pt x="5906" y="18697"/>
                </a:lnTo>
                <a:lnTo>
                  <a:pt x="5906" y="18350"/>
                </a:lnTo>
                <a:lnTo>
                  <a:pt x="11896" y="12631"/>
                </a:lnTo>
                <a:lnTo>
                  <a:pt x="13134" y="13743"/>
                </a:lnTo>
                <a:lnTo>
                  <a:pt x="16602" y="10644"/>
                </a:lnTo>
                <a:lnTo>
                  <a:pt x="12265" y="6762"/>
                </a:lnTo>
                <a:lnTo>
                  <a:pt x="8797" y="9867"/>
                </a:lnTo>
                <a:lnTo>
                  <a:pt x="10029" y="10974"/>
                </a:lnTo>
                <a:lnTo>
                  <a:pt x="5906" y="14421"/>
                </a:lnTo>
                <a:lnTo>
                  <a:pt x="5906" y="1651"/>
                </a:lnTo>
                <a:close/>
                <a:moveTo>
                  <a:pt x="15506" y="2654"/>
                </a:moveTo>
                <a:lnTo>
                  <a:pt x="18521" y="5446"/>
                </a:lnTo>
                <a:lnTo>
                  <a:pt x="15506" y="5446"/>
                </a:lnTo>
                <a:cubicBezTo>
                  <a:pt x="15506" y="5446"/>
                  <a:pt x="15506" y="2654"/>
                  <a:pt x="15506" y="2654"/>
                </a:cubicBezTo>
                <a:close/>
                <a:moveTo>
                  <a:pt x="11157" y="5933"/>
                </a:moveTo>
                <a:cubicBezTo>
                  <a:pt x="11026" y="5933"/>
                  <a:pt x="10894" y="5976"/>
                  <a:pt x="10794" y="6066"/>
                </a:cubicBezTo>
                <a:lnTo>
                  <a:pt x="7617" y="8905"/>
                </a:lnTo>
                <a:cubicBezTo>
                  <a:pt x="7420" y="9087"/>
                  <a:pt x="7414" y="9375"/>
                  <a:pt x="7617" y="9560"/>
                </a:cubicBezTo>
                <a:cubicBezTo>
                  <a:pt x="7814" y="9735"/>
                  <a:pt x="8145" y="9734"/>
                  <a:pt x="8343" y="9554"/>
                </a:cubicBezTo>
                <a:lnTo>
                  <a:pt x="11520" y="6715"/>
                </a:lnTo>
                <a:cubicBezTo>
                  <a:pt x="11721" y="6535"/>
                  <a:pt x="11721" y="6244"/>
                  <a:pt x="11520" y="6066"/>
                </a:cubicBezTo>
                <a:cubicBezTo>
                  <a:pt x="11419" y="5976"/>
                  <a:pt x="11288" y="5933"/>
                  <a:pt x="11157" y="5933"/>
                </a:cubicBezTo>
                <a:close/>
                <a:moveTo>
                  <a:pt x="16965" y="10754"/>
                </a:moveTo>
                <a:cubicBezTo>
                  <a:pt x="16834" y="10754"/>
                  <a:pt x="16703" y="10798"/>
                  <a:pt x="16602" y="10887"/>
                </a:cubicBezTo>
                <a:lnTo>
                  <a:pt x="13425" y="13726"/>
                </a:lnTo>
                <a:cubicBezTo>
                  <a:pt x="13224" y="13907"/>
                  <a:pt x="13224" y="14198"/>
                  <a:pt x="13425" y="14375"/>
                </a:cubicBezTo>
                <a:cubicBezTo>
                  <a:pt x="13627" y="14555"/>
                  <a:pt x="13952" y="14552"/>
                  <a:pt x="14152" y="14375"/>
                </a:cubicBezTo>
                <a:lnTo>
                  <a:pt x="17328" y="11536"/>
                </a:lnTo>
                <a:cubicBezTo>
                  <a:pt x="17531" y="11356"/>
                  <a:pt x="17529" y="11067"/>
                  <a:pt x="17328" y="10887"/>
                </a:cubicBezTo>
                <a:cubicBezTo>
                  <a:pt x="17229" y="10798"/>
                  <a:pt x="17096" y="10754"/>
                  <a:pt x="16965" y="10754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10525114" y="5428144"/>
            <a:ext cx="1003301" cy="95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02" y="6609"/>
                </a:moveTo>
                <a:lnTo>
                  <a:pt x="10002" y="1845"/>
                </a:lnTo>
                <a:lnTo>
                  <a:pt x="17834" y="6609"/>
                </a:lnTo>
                <a:cubicBezTo>
                  <a:pt x="17834" y="6609"/>
                  <a:pt x="10002" y="6609"/>
                  <a:pt x="10002" y="6609"/>
                </a:cubicBezTo>
                <a:close/>
                <a:moveTo>
                  <a:pt x="8988" y="0"/>
                </a:moveTo>
                <a:lnTo>
                  <a:pt x="8988" y="6609"/>
                </a:lnTo>
                <a:lnTo>
                  <a:pt x="5655" y="6609"/>
                </a:lnTo>
                <a:lnTo>
                  <a:pt x="5655" y="2832"/>
                </a:lnTo>
                <a:lnTo>
                  <a:pt x="0" y="2832"/>
                </a:lnTo>
                <a:lnTo>
                  <a:pt x="0" y="7672"/>
                </a:lnTo>
                <a:lnTo>
                  <a:pt x="8988" y="7672"/>
                </a:lnTo>
                <a:lnTo>
                  <a:pt x="8988" y="18183"/>
                </a:lnTo>
                <a:lnTo>
                  <a:pt x="4428" y="18183"/>
                </a:lnTo>
                <a:lnTo>
                  <a:pt x="4428" y="19360"/>
                </a:lnTo>
                <a:lnTo>
                  <a:pt x="3156" y="19360"/>
                </a:lnTo>
                <a:lnTo>
                  <a:pt x="3156" y="21600"/>
                </a:lnTo>
                <a:lnTo>
                  <a:pt x="15820" y="21600"/>
                </a:lnTo>
                <a:lnTo>
                  <a:pt x="15820" y="19360"/>
                </a:lnTo>
                <a:lnTo>
                  <a:pt x="14547" y="19360"/>
                </a:lnTo>
                <a:lnTo>
                  <a:pt x="14547" y="18183"/>
                </a:lnTo>
                <a:lnTo>
                  <a:pt x="10002" y="18183"/>
                </a:lnTo>
                <a:lnTo>
                  <a:pt x="10002" y="7672"/>
                </a:lnTo>
                <a:lnTo>
                  <a:pt x="16449" y="7672"/>
                </a:lnTo>
                <a:lnTo>
                  <a:pt x="16449" y="11355"/>
                </a:lnTo>
                <a:lnTo>
                  <a:pt x="14128" y="11355"/>
                </a:lnTo>
                <a:lnTo>
                  <a:pt x="14128" y="14235"/>
                </a:lnTo>
                <a:lnTo>
                  <a:pt x="19783" y="14235"/>
                </a:lnTo>
                <a:lnTo>
                  <a:pt x="19783" y="11355"/>
                </a:lnTo>
                <a:lnTo>
                  <a:pt x="17463" y="11355"/>
                </a:lnTo>
                <a:lnTo>
                  <a:pt x="17463" y="7672"/>
                </a:lnTo>
                <a:lnTo>
                  <a:pt x="21600" y="7672"/>
                </a:lnTo>
                <a:cubicBezTo>
                  <a:pt x="21600" y="7672"/>
                  <a:pt x="8988" y="0"/>
                  <a:pt x="8988" y="0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13714934" y="8942299"/>
            <a:ext cx="939790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3" h="20965" extrusionOk="0">
                <a:moveTo>
                  <a:pt x="17862" y="3207"/>
                </a:moveTo>
                <a:cubicBezTo>
                  <a:pt x="17250" y="2577"/>
                  <a:pt x="16257" y="2577"/>
                  <a:pt x="15645" y="3207"/>
                </a:cubicBezTo>
                <a:cubicBezTo>
                  <a:pt x="15033" y="3837"/>
                  <a:pt x="15033" y="4858"/>
                  <a:pt x="15645" y="5488"/>
                </a:cubicBezTo>
                <a:cubicBezTo>
                  <a:pt x="16257" y="6118"/>
                  <a:pt x="17250" y="6118"/>
                  <a:pt x="17862" y="5488"/>
                </a:cubicBezTo>
                <a:cubicBezTo>
                  <a:pt x="18475" y="4858"/>
                  <a:pt x="18475" y="3837"/>
                  <a:pt x="17862" y="3207"/>
                </a:cubicBezTo>
                <a:close/>
                <a:moveTo>
                  <a:pt x="19131" y="1905"/>
                </a:moveTo>
                <a:cubicBezTo>
                  <a:pt x="21600" y="4446"/>
                  <a:pt x="21600" y="8565"/>
                  <a:pt x="19131" y="11105"/>
                </a:cubicBezTo>
                <a:cubicBezTo>
                  <a:pt x="16663" y="13645"/>
                  <a:pt x="12660" y="13645"/>
                  <a:pt x="10191" y="11105"/>
                </a:cubicBezTo>
                <a:cubicBezTo>
                  <a:pt x="7723" y="8565"/>
                  <a:pt x="7723" y="4446"/>
                  <a:pt x="10191" y="1905"/>
                </a:cubicBezTo>
                <a:cubicBezTo>
                  <a:pt x="12660" y="-635"/>
                  <a:pt x="16663" y="-635"/>
                  <a:pt x="19131" y="1905"/>
                </a:cubicBezTo>
                <a:close/>
                <a:moveTo>
                  <a:pt x="12046" y="14124"/>
                </a:moveTo>
                <a:lnTo>
                  <a:pt x="9739" y="16499"/>
                </a:lnTo>
                <a:lnTo>
                  <a:pt x="7504" y="16499"/>
                </a:lnTo>
                <a:lnTo>
                  <a:pt x="7504" y="18798"/>
                </a:lnTo>
                <a:lnTo>
                  <a:pt x="5174" y="18798"/>
                </a:lnTo>
                <a:lnTo>
                  <a:pt x="5174" y="20965"/>
                </a:lnTo>
                <a:lnTo>
                  <a:pt x="0" y="20965"/>
                </a:lnTo>
                <a:lnTo>
                  <a:pt x="0" y="17273"/>
                </a:lnTo>
                <a:lnTo>
                  <a:pt x="7422" y="9635"/>
                </a:lnTo>
                <a:cubicBezTo>
                  <a:pt x="8260" y="11688"/>
                  <a:pt x="9917" y="13349"/>
                  <a:pt x="12046" y="14124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13714934" y="5437669"/>
            <a:ext cx="939801" cy="939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46" y="13921"/>
                </a:moveTo>
                <a:cubicBezTo>
                  <a:pt x="6046" y="12991"/>
                  <a:pt x="6313" y="12267"/>
                  <a:pt x="7239" y="11580"/>
                </a:cubicBezTo>
                <a:cubicBezTo>
                  <a:pt x="8329" y="10771"/>
                  <a:pt x="9161" y="10453"/>
                  <a:pt x="9161" y="9704"/>
                </a:cubicBezTo>
                <a:cubicBezTo>
                  <a:pt x="9161" y="9209"/>
                  <a:pt x="8864" y="8901"/>
                  <a:pt x="8385" y="8901"/>
                </a:cubicBezTo>
                <a:cubicBezTo>
                  <a:pt x="7718" y="8901"/>
                  <a:pt x="7558" y="9601"/>
                  <a:pt x="7558" y="10266"/>
                </a:cubicBezTo>
                <a:lnTo>
                  <a:pt x="6186" y="10266"/>
                </a:lnTo>
                <a:cubicBezTo>
                  <a:pt x="6128" y="8542"/>
                  <a:pt x="7104" y="7640"/>
                  <a:pt x="8444" y="7640"/>
                </a:cubicBezTo>
                <a:cubicBezTo>
                  <a:pt x="9686" y="7640"/>
                  <a:pt x="10588" y="8469"/>
                  <a:pt x="10588" y="9610"/>
                </a:cubicBezTo>
                <a:cubicBezTo>
                  <a:pt x="10588" y="10180"/>
                  <a:pt x="10412" y="10632"/>
                  <a:pt x="10033" y="11032"/>
                </a:cubicBezTo>
                <a:cubicBezTo>
                  <a:pt x="9432" y="11666"/>
                  <a:pt x="8532" y="11986"/>
                  <a:pt x="7942" y="12660"/>
                </a:cubicBezTo>
                <a:lnTo>
                  <a:pt x="10622" y="12660"/>
                </a:lnTo>
                <a:lnTo>
                  <a:pt x="10622" y="13921"/>
                </a:lnTo>
                <a:lnTo>
                  <a:pt x="6046" y="13921"/>
                </a:lnTo>
                <a:cubicBezTo>
                  <a:pt x="6046" y="13921"/>
                  <a:pt x="6046" y="13921"/>
                  <a:pt x="6046" y="13921"/>
                </a:cubicBezTo>
                <a:close/>
                <a:moveTo>
                  <a:pt x="13549" y="11329"/>
                </a:moveTo>
                <a:lnTo>
                  <a:pt x="13549" y="9688"/>
                </a:lnTo>
                <a:lnTo>
                  <a:pt x="12329" y="11329"/>
                </a:lnTo>
                <a:cubicBezTo>
                  <a:pt x="12329" y="11329"/>
                  <a:pt x="13549" y="11329"/>
                  <a:pt x="13549" y="11329"/>
                </a:cubicBezTo>
                <a:close/>
                <a:moveTo>
                  <a:pt x="13549" y="13921"/>
                </a:moveTo>
                <a:lnTo>
                  <a:pt x="13549" y="12547"/>
                </a:lnTo>
                <a:lnTo>
                  <a:pt x="11044" y="12547"/>
                </a:lnTo>
                <a:lnTo>
                  <a:pt x="11044" y="11294"/>
                </a:lnTo>
                <a:lnTo>
                  <a:pt x="13673" y="7759"/>
                </a:lnTo>
                <a:lnTo>
                  <a:pt x="14917" y="7759"/>
                </a:lnTo>
                <a:lnTo>
                  <a:pt x="14917" y="11329"/>
                </a:lnTo>
                <a:lnTo>
                  <a:pt x="15704" y="11329"/>
                </a:lnTo>
                <a:lnTo>
                  <a:pt x="15704" y="12547"/>
                </a:lnTo>
                <a:lnTo>
                  <a:pt x="14917" y="12547"/>
                </a:lnTo>
                <a:lnTo>
                  <a:pt x="14917" y="13921"/>
                </a:lnTo>
                <a:cubicBezTo>
                  <a:pt x="14917" y="13921"/>
                  <a:pt x="13549" y="13921"/>
                  <a:pt x="13549" y="13921"/>
                </a:cubicBezTo>
                <a:close/>
                <a:moveTo>
                  <a:pt x="0" y="10800"/>
                </a:moveTo>
                <a:cubicBezTo>
                  <a:pt x="0" y="16765"/>
                  <a:pt x="4826" y="21600"/>
                  <a:pt x="10778" y="21600"/>
                </a:cubicBezTo>
                <a:cubicBezTo>
                  <a:pt x="12558" y="21600"/>
                  <a:pt x="14236" y="21168"/>
                  <a:pt x="15715" y="20403"/>
                </a:cubicBezTo>
                <a:lnTo>
                  <a:pt x="14525" y="18361"/>
                </a:lnTo>
                <a:cubicBezTo>
                  <a:pt x="13396" y="18924"/>
                  <a:pt x="12124" y="19241"/>
                  <a:pt x="10778" y="19241"/>
                </a:cubicBezTo>
                <a:cubicBezTo>
                  <a:pt x="6126" y="19241"/>
                  <a:pt x="2354" y="15462"/>
                  <a:pt x="2354" y="10800"/>
                </a:cubicBezTo>
                <a:cubicBezTo>
                  <a:pt x="2354" y="6138"/>
                  <a:pt x="6126" y="2359"/>
                  <a:pt x="10778" y="2359"/>
                </a:cubicBezTo>
                <a:cubicBezTo>
                  <a:pt x="13069" y="2359"/>
                  <a:pt x="15356" y="3276"/>
                  <a:pt x="16874" y="4763"/>
                </a:cubicBezTo>
                <a:lnTo>
                  <a:pt x="14998" y="6643"/>
                </a:lnTo>
                <a:lnTo>
                  <a:pt x="21600" y="7851"/>
                </a:lnTo>
                <a:lnTo>
                  <a:pt x="20395" y="1236"/>
                </a:lnTo>
                <a:lnTo>
                  <a:pt x="18539" y="3095"/>
                </a:lnTo>
                <a:cubicBezTo>
                  <a:pt x="16595" y="1181"/>
                  <a:pt x="13719" y="0"/>
                  <a:pt x="10778" y="0"/>
                </a:cubicBezTo>
                <a:cubicBezTo>
                  <a:pt x="4826" y="0"/>
                  <a:pt x="0" y="4835"/>
                  <a:pt x="0" y="10800"/>
                </a:cubicBezTo>
                <a:close/>
                <a:moveTo>
                  <a:pt x="17054" y="19581"/>
                </a:moveTo>
                <a:cubicBezTo>
                  <a:pt x="17771" y="19066"/>
                  <a:pt x="18423" y="18463"/>
                  <a:pt x="18993" y="17791"/>
                </a:cubicBezTo>
                <a:lnTo>
                  <a:pt x="17065" y="16418"/>
                </a:lnTo>
                <a:cubicBezTo>
                  <a:pt x="16700" y="16827"/>
                  <a:pt x="16296" y="17201"/>
                  <a:pt x="15859" y="17533"/>
                </a:cubicBezTo>
                <a:cubicBezTo>
                  <a:pt x="15859" y="17533"/>
                  <a:pt x="17054" y="19581"/>
                  <a:pt x="17054" y="19581"/>
                </a:cubicBezTo>
                <a:close/>
                <a:moveTo>
                  <a:pt x="20988" y="14271"/>
                </a:moveTo>
                <a:lnTo>
                  <a:pt x="18698" y="13681"/>
                </a:lnTo>
                <a:cubicBezTo>
                  <a:pt x="18512" y="14197"/>
                  <a:pt x="18276" y="14689"/>
                  <a:pt x="17997" y="15152"/>
                </a:cubicBezTo>
                <a:lnTo>
                  <a:pt x="19921" y="16522"/>
                </a:lnTo>
                <a:cubicBezTo>
                  <a:pt x="20358" y="15821"/>
                  <a:pt x="20718" y="15067"/>
                  <a:pt x="20988" y="14271"/>
                </a:cubicBezTo>
                <a:close/>
                <a:moveTo>
                  <a:pt x="21554" y="10564"/>
                </a:moveTo>
                <a:cubicBezTo>
                  <a:pt x="21569" y="11301"/>
                  <a:pt x="21513" y="12026"/>
                  <a:pt x="21381" y="12748"/>
                </a:cubicBezTo>
                <a:lnTo>
                  <a:pt x="19093" y="12159"/>
                </a:lnTo>
                <a:cubicBezTo>
                  <a:pt x="19179" y="11625"/>
                  <a:pt x="19213" y="11097"/>
                  <a:pt x="19199" y="10564"/>
                </a:cubicBezTo>
                <a:cubicBezTo>
                  <a:pt x="19199" y="10564"/>
                  <a:pt x="21554" y="10564"/>
                  <a:pt x="21554" y="10564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5943600" y="986548"/>
            <a:ext cx="12496800" cy="1008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ts val="6400"/>
              </a:lnSpc>
              <a:defRPr sz="6000">
                <a:solidFill>
                  <a:srgbClr val="BFBFB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ПРЕДЛОЖЕНИЕ : </a:t>
            </a:r>
            <a:r>
              <a:rPr b="1">
                <a:solidFill>
                  <a:srgbClr val="000000"/>
                </a:solidFill>
              </a:rPr>
              <a:t>ПРОДУКТ</a:t>
            </a:r>
          </a:p>
        </p:txBody>
      </p:sp>
      <p:grpSp>
        <p:nvGrpSpPr>
          <p:cNvPr id="343" name="Group 343"/>
          <p:cNvGrpSpPr/>
          <p:nvPr/>
        </p:nvGrpSpPr>
        <p:grpSpPr>
          <a:xfrm>
            <a:off x="6605509" y="4136918"/>
            <a:ext cx="10973998" cy="8558252"/>
            <a:chOff x="0" y="0"/>
            <a:chExt cx="10973997" cy="8558251"/>
          </a:xfrm>
        </p:grpSpPr>
        <p:sp>
          <p:nvSpPr>
            <p:cNvPr id="335" name="Shape 335"/>
            <p:cNvSpPr/>
            <p:nvPr/>
          </p:nvSpPr>
          <p:spPr>
            <a:xfrm>
              <a:off x="6986538" y="0"/>
              <a:ext cx="2136283" cy="2134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6" y="6703"/>
                  </a:moveTo>
                  <a:cubicBezTo>
                    <a:pt x="18449" y="6703"/>
                    <a:pt x="17776" y="7055"/>
                    <a:pt x="17337" y="7604"/>
                  </a:cubicBezTo>
                  <a:lnTo>
                    <a:pt x="17337" y="0"/>
                  </a:lnTo>
                  <a:cubicBezTo>
                    <a:pt x="7762" y="0"/>
                    <a:pt x="0" y="7769"/>
                    <a:pt x="0" y="17353"/>
                  </a:cubicBezTo>
                  <a:lnTo>
                    <a:pt x="7315" y="17353"/>
                  </a:lnTo>
                  <a:cubicBezTo>
                    <a:pt x="7568" y="17433"/>
                    <a:pt x="7595" y="17819"/>
                    <a:pt x="7293" y="18032"/>
                  </a:cubicBezTo>
                  <a:cubicBezTo>
                    <a:pt x="6867" y="18406"/>
                    <a:pt x="6597" y="18952"/>
                    <a:pt x="6597" y="19563"/>
                  </a:cubicBezTo>
                  <a:cubicBezTo>
                    <a:pt x="6597" y="20688"/>
                    <a:pt x="7508" y="21600"/>
                    <a:pt x="8632" y="21600"/>
                  </a:cubicBezTo>
                  <a:cubicBezTo>
                    <a:pt x="9756" y="21600"/>
                    <a:pt x="10667" y="20688"/>
                    <a:pt x="10667" y="19563"/>
                  </a:cubicBezTo>
                  <a:cubicBezTo>
                    <a:pt x="10667" y="18952"/>
                    <a:pt x="10397" y="18406"/>
                    <a:pt x="9971" y="18032"/>
                  </a:cubicBezTo>
                  <a:cubicBezTo>
                    <a:pt x="9736" y="17793"/>
                    <a:pt x="9763" y="17420"/>
                    <a:pt x="10015" y="17353"/>
                  </a:cubicBezTo>
                  <a:lnTo>
                    <a:pt x="17337" y="17353"/>
                  </a:lnTo>
                  <a:lnTo>
                    <a:pt x="17337" y="10595"/>
                  </a:lnTo>
                  <a:cubicBezTo>
                    <a:pt x="17776" y="11143"/>
                    <a:pt x="18449" y="11496"/>
                    <a:pt x="19206" y="11496"/>
                  </a:cubicBezTo>
                  <a:cubicBezTo>
                    <a:pt x="20528" y="11496"/>
                    <a:pt x="21600" y="10423"/>
                    <a:pt x="21600" y="9099"/>
                  </a:cubicBezTo>
                  <a:cubicBezTo>
                    <a:pt x="21600" y="7776"/>
                    <a:pt x="20528" y="6703"/>
                    <a:pt x="19206" y="6703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986515" y="5529900"/>
              <a:ext cx="2092877" cy="171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3" y="9661"/>
                  </a:moveTo>
                  <a:cubicBezTo>
                    <a:pt x="19548" y="9661"/>
                    <a:pt x="19075" y="10018"/>
                    <a:pt x="18810" y="10547"/>
                  </a:cubicBezTo>
                  <a:cubicBezTo>
                    <a:pt x="18627" y="10953"/>
                    <a:pt x="17975" y="11268"/>
                    <a:pt x="17697" y="10589"/>
                  </a:cubicBezTo>
                  <a:lnTo>
                    <a:pt x="17697" y="0"/>
                  </a:lnTo>
                  <a:lnTo>
                    <a:pt x="10223" y="0"/>
                  </a:lnTo>
                  <a:cubicBezTo>
                    <a:pt x="9965" y="83"/>
                    <a:pt x="9938" y="547"/>
                    <a:pt x="10178" y="845"/>
                  </a:cubicBezTo>
                  <a:cubicBezTo>
                    <a:pt x="10613" y="1310"/>
                    <a:pt x="10888" y="1990"/>
                    <a:pt x="10888" y="2751"/>
                  </a:cubicBezTo>
                  <a:cubicBezTo>
                    <a:pt x="10888" y="4151"/>
                    <a:pt x="9958" y="5286"/>
                    <a:pt x="8811" y="5286"/>
                  </a:cubicBezTo>
                  <a:cubicBezTo>
                    <a:pt x="7664" y="5286"/>
                    <a:pt x="6734" y="4151"/>
                    <a:pt x="6734" y="2751"/>
                  </a:cubicBezTo>
                  <a:cubicBezTo>
                    <a:pt x="6734" y="1990"/>
                    <a:pt x="7010" y="1310"/>
                    <a:pt x="7444" y="845"/>
                  </a:cubicBezTo>
                  <a:cubicBezTo>
                    <a:pt x="7752" y="580"/>
                    <a:pt x="7725" y="99"/>
                    <a:pt x="7467" y="0"/>
                  </a:cubicBezTo>
                  <a:lnTo>
                    <a:pt x="0" y="0"/>
                  </a:lnTo>
                  <a:cubicBezTo>
                    <a:pt x="0" y="11929"/>
                    <a:pt x="7923" y="21600"/>
                    <a:pt x="17697" y="21600"/>
                  </a:cubicBezTo>
                  <a:lnTo>
                    <a:pt x="17697" y="12412"/>
                  </a:lnTo>
                  <a:cubicBezTo>
                    <a:pt x="17907" y="11948"/>
                    <a:pt x="18559" y="11931"/>
                    <a:pt x="18810" y="12454"/>
                  </a:cubicBezTo>
                  <a:cubicBezTo>
                    <a:pt x="19075" y="12983"/>
                    <a:pt x="19548" y="13340"/>
                    <a:pt x="20093" y="13340"/>
                  </a:cubicBezTo>
                  <a:cubicBezTo>
                    <a:pt x="20925" y="13340"/>
                    <a:pt x="21600" y="12516"/>
                    <a:pt x="21600" y="11500"/>
                  </a:cubicBezTo>
                  <a:cubicBezTo>
                    <a:pt x="21600" y="10484"/>
                    <a:pt x="20925" y="9661"/>
                    <a:pt x="20093" y="9661"/>
                  </a:cubicBezTo>
                  <a:close/>
                </a:path>
              </a:pathLst>
            </a:custGeom>
            <a:noFill/>
            <a:ln w="1016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9259316" y="1236347"/>
              <a:ext cx="1714682" cy="215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688297" y="6071248"/>
              <a:ext cx="2122880" cy="212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3" y="0"/>
                  </a:moveTo>
                  <a:cubicBezTo>
                    <a:pt x="14856" y="166"/>
                    <a:pt x="14972" y="812"/>
                    <a:pt x="15248" y="1094"/>
                  </a:cubicBezTo>
                  <a:cubicBezTo>
                    <a:pt x="15827" y="1549"/>
                    <a:pt x="16201" y="2254"/>
                    <a:pt x="16201" y="3048"/>
                  </a:cubicBezTo>
                  <a:cubicBezTo>
                    <a:pt x="16201" y="4421"/>
                    <a:pt x="15088" y="5534"/>
                    <a:pt x="13715" y="5534"/>
                  </a:cubicBezTo>
                  <a:cubicBezTo>
                    <a:pt x="12342" y="5534"/>
                    <a:pt x="11230" y="4421"/>
                    <a:pt x="11230" y="3048"/>
                  </a:cubicBezTo>
                  <a:cubicBezTo>
                    <a:pt x="11230" y="2254"/>
                    <a:pt x="11603" y="1549"/>
                    <a:pt x="12183" y="1094"/>
                  </a:cubicBezTo>
                  <a:cubicBezTo>
                    <a:pt x="12652" y="679"/>
                    <a:pt x="12403" y="215"/>
                    <a:pt x="11956" y="0"/>
                  </a:cubicBezTo>
                  <a:lnTo>
                    <a:pt x="0" y="0"/>
                  </a:lnTo>
                  <a:lnTo>
                    <a:pt x="0" y="10589"/>
                  </a:lnTo>
                  <a:cubicBezTo>
                    <a:pt x="340" y="11268"/>
                    <a:pt x="1135" y="10953"/>
                    <a:pt x="1359" y="10547"/>
                  </a:cubicBezTo>
                  <a:cubicBezTo>
                    <a:pt x="1682" y="10018"/>
                    <a:pt x="2259" y="9661"/>
                    <a:pt x="2925" y="9661"/>
                  </a:cubicBezTo>
                  <a:cubicBezTo>
                    <a:pt x="3941" y="9661"/>
                    <a:pt x="4764" y="10484"/>
                    <a:pt x="4764" y="11500"/>
                  </a:cubicBezTo>
                  <a:cubicBezTo>
                    <a:pt x="4764" y="12516"/>
                    <a:pt x="3941" y="13340"/>
                    <a:pt x="2925" y="13340"/>
                  </a:cubicBezTo>
                  <a:cubicBezTo>
                    <a:pt x="2259" y="13340"/>
                    <a:pt x="1682" y="12983"/>
                    <a:pt x="1359" y="12454"/>
                  </a:cubicBezTo>
                  <a:cubicBezTo>
                    <a:pt x="1052" y="11931"/>
                    <a:pt x="257" y="11948"/>
                    <a:pt x="0" y="12412"/>
                  </a:cubicBezTo>
                  <a:lnTo>
                    <a:pt x="0" y="21600"/>
                  </a:lnTo>
                  <a:cubicBezTo>
                    <a:pt x="11929" y="21600"/>
                    <a:pt x="21600" y="11929"/>
                    <a:pt x="21600" y="0"/>
                  </a:cubicBezTo>
                  <a:cubicBezTo>
                    <a:pt x="21600" y="0"/>
                    <a:pt x="15303" y="0"/>
                    <a:pt x="15303" y="0"/>
                  </a:cubicBezTo>
                  <a:close/>
                </a:path>
              </a:pathLst>
            </a:custGeom>
            <a:noFill/>
            <a:ln w="1270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 rot="17975570">
              <a:off x="8919441" y="3639997"/>
              <a:ext cx="1519946" cy="190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 rot="7149344">
              <a:off x="3176572" y="6534512"/>
              <a:ext cx="1714682" cy="171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3" y="0"/>
                  </a:moveTo>
                  <a:cubicBezTo>
                    <a:pt x="14856" y="166"/>
                    <a:pt x="14972" y="812"/>
                    <a:pt x="15248" y="1094"/>
                  </a:cubicBezTo>
                  <a:cubicBezTo>
                    <a:pt x="15827" y="1549"/>
                    <a:pt x="16201" y="2254"/>
                    <a:pt x="16201" y="3048"/>
                  </a:cubicBezTo>
                  <a:cubicBezTo>
                    <a:pt x="16201" y="4421"/>
                    <a:pt x="15088" y="5534"/>
                    <a:pt x="13715" y="5534"/>
                  </a:cubicBezTo>
                  <a:cubicBezTo>
                    <a:pt x="12342" y="5534"/>
                    <a:pt x="11230" y="4421"/>
                    <a:pt x="11230" y="3048"/>
                  </a:cubicBezTo>
                  <a:cubicBezTo>
                    <a:pt x="11230" y="2254"/>
                    <a:pt x="11603" y="1549"/>
                    <a:pt x="12183" y="1094"/>
                  </a:cubicBezTo>
                  <a:cubicBezTo>
                    <a:pt x="12652" y="679"/>
                    <a:pt x="12403" y="215"/>
                    <a:pt x="11956" y="0"/>
                  </a:cubicBezTo>
                  <a:lnTo>
                    <a:pt x="0" y="0"/>
                  </a:lnTo>
                  <a:lnTo>
                    <a:pt x="0" y="10589"/>
                  </a:lnTo>
                  <a:cubicBezTo>
                    <a:pt x="340" y="11268"/>
                    <a:pt x="1135" y="10953"/>
                    <a:pt x="1359" y="10547"/>
                  </a:cubicBezTo>
                  <a:cubicBezTo>
                    <a:pt x="1682" y="10018"/>
                    <a:pt x="2259" y="9661"/>
                    <a:pt x="2925" y="9661"/>
                  </a:cubicBezTo>
                  <a:cubicBezTo>
                    <a:pt x="3941" y="9661"/>
                    <a:pt x="4764" y="10484"/>
                    <a:pt x="4764" y="11500"/>
                  </a:cubicBezTo>
                  <a:cubicBezTo>
                    <a:pt x="4764" y="12516"/>
                    <a:pt x="3941" y="13340"/>
                    <a:pt x="2925" y="13340"/>
                  </a:cubicBezTo>
                  <a:cubicBezTo>
                    <a:pt x="2259" y="13340"/>
                    <a:pt x="1682" y="12983"/>
                    <a:pt x="1359" y="12454"/>
                  </a:cubicBezTo>
                  <a:cubicBezTo>
                    <a:pt x="1052" y="11931"/>
                    <a:pt x="257" y="11948"/>
                    <a:pt x="0" y="12412"/>
                  </a:cubicBezTo>
                  <a:lnTo>
                    <a:pt x="0" y="21600"/>
                  </a:lnTo>
                  <a:cubicBezTo>
                    <a:pt x="11929" y="21600"/>
                    <a:pt x="21600" y="11929"/>
                    <a:pt x="21600" y="0"/>
                  </a:cubicBezTo>
                  <a:cubicBezTo>
                    <a:pt x="21600" y="0"/>
                    <a:pt x="15303" y="0"/>
                    <a:pt x="15303" y="0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 rot="11926654">
              <a:off x="305521" y="2355917"/>
              <a:ext cx="1740184" cy="218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noFill/>
            <a:ln w="381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1728769" y="511219"/>
              <a:ext cx="2136283" cy="2134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6" y="6703"/>
                  </a:moveTo>
                  <a:cubicBezTo>
                    <a:pt x="18449" y="6703"/>
                    <a:pt x="17776" y="7055"/>
                    <a:pt x="17337" y="7604"/>
                  </a:cubicBezTo>
                  <a:lnTo>
                    <a:pt x="17337" y="0"/>
                  </a:lnTo>
                  <a:cubicBezTo>
                    <a:pt x="7762" y="0"/>
                    <a:pt x="0" y="7769"/>
                    <a:pt x="0" y="17353"/>
                  </a:cubicBezTo>
                  <a:lnTo>
                    <a:pt x="7315" y="17353"/>
                  </a:lnTo>
                  <a:cubicBezTo>
                    <a:pt x="7568" y="17433"/>
                    <a:pt x="7595" y="17819"/>
                    <a:pt x="7293" y="18032"/>
                  </a:cubicBezTo>
                  <a:cubicBezTo>
                    <a:pt x="6867" y="18406"/>
                    <a:pt x="6597" y="18952"/>
                    <a:pt x="6597" y="19563"/>
                  </a:cubicBezTo>
                  <a:cubicBezTo>
                    <a:pt x="6597" y="20688"/>
                    <a:pt x="7508" y="21600"/>
                    <a:pt x="8632" y="21600"/>
                  </a:cubicBezTo>
                  <a:cubicBezTo>
                    <a:pt x="9756" y="21600"/>
                    <a:pt x="10667" y="20688"/>
                    <a:pt x="10667" y="19563"/>
                  </a:cubicBezTo>
                  <a:cubicBezTo>
                    <a:pt x="10667" y="18952"/>
                    <a:pt x="10397" y="18406"/>
                    <a:pt x="9971" y="18032"/>
                  </a:cubicBezTo>
                  <a:cubicBezTo>
                    <a:pt x="9736" y="17793"/>
                    <a:pt x="9763" y="17420"/>
                    <a:pt x="10015" y="17353"/>
                  </a:cubicBezTo>
                  <a:lnTo>
                    <a:pt x="17337" y="17353"/>
                  </a:lnTo>
                  <a:lnTo>
                    <a:pt x="17337" y="10595"/>
                  </a:lnTo>
                  <a:cubicBezTo>
                    <a:pt x="17776" y="11143"/>
                    <a:pt x="18449" y="11496"/>
                    <a:pt x="19206" y="11496"/>
                  </a:cubicBezTo>
                  <a:cubicBezTo>
                    <a:pt x="20528" y="11496"/>
                    <a:pt x="21600" y="10423"/>
                    <a:pt x="21600" y="9099"/>
                  </a:cubicBezTo>
                  <a:cubicBezTo>
                    <a:pt x="21600" y="7776"/>
                    <a:pt x="20528" y="6703"/>
                    <a:pt x="19206" y="6703"/>
                  </a:cubicBezTo>
                  <a:close/>
                </a:path>
              </a:pathLst>
            </a:custGeom>
            <a:noFill/>
            <a:ln w="76200" cap="flat">
              <a:solidFill>
                <a:srgbClr val="000000">
                  <a:alpha val="3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348" name="Group 348"/>
          <p:cNvGrpSpPr/>
          <p:nvPr/>
        </p:nvGrpSpPr>
        <p:grpSpPr>
          <a:xfrm>
            <a:off x="9088062" y="4201141"/>
            <a:ext cx="3877405" cy="5159854"/>
            <a:chOff x="0" y="0"/>
            <a:chExt cx="3877404" cy="5159852"/>
          </a:xfrm>
        </p:grpSpPr>
        <p:sp>
          <p:nvSpPr>
            <p:cNvPr id="344" name="Shape 344"/>
            <p:cNvSpPr/>
            <p:nvPr/>
          </p:nvSpPr>
          <p:spPr>
            <a:xfrm>
              <a:off x="0" y="2615741"/>
              <a:ext cx="3820102" cy="254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08"/>
                  </a:moveTo>
                  <a:lnTo>
                    <a:pt x="12609" y="20996"/>
                  </a:lnTo>
                  <a:lnTo>
                    <a:pt x="21037" y="21600"/>
                  </a:lnTo>
                  <a:lnTo>
                    <a:pt x="21600" y="17260"/>
                  </a:lnTo>
                  <a:lnTo>
                    <a:pt x="17597" y="4208"/>
                  </a:lnTo>
                  <a:lnTo>
                    <a:pt x="10800" y="0"/>
                  </a:lnTo>
                  <a:cubicBezTo>
                    <a:pt x="10800" y="0"/>
                    <a:pt x="0" y="4208"/>
                    <a:pt x="0" y="4208"/>
                  </a:cubicBezTo>
                  <a:close/>
                </a:path>
              </a:pathLst>
            </a:custGeom>
            <a:solidFill>
              <a:srgbClr val="3B6BA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1243548" y="3366158"/>
              <a:ext cx="1360733" cy="1388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27" y="0"/>
                  </a:moveTo>
                  <a:lnTo>
                    <a:pt x="21600" y="16923"/>
                  </a:lnTo>
                  <a:lnTo>
                    <a:pt x="15233" y="21600"/>
                  </a:lnTo>
                  <a:lnTo>
                    <a:pt x="0" y="5249"/>
                  </a:lnTo>
                  <a:cubicBezTo>
                    <a:pt x="0" y="5249"/>
                    <a:pt x="10227" y="0"/>
                    <a:pt x="10227" y="0"/>
                  </a:cubicBezTo>
                  <a:close/>
                </a:path>
              </a:pathLst>
            </a:custGeom>
            <a:solidFill>
              <a:srgbClr val="27476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2980230" y="-1"/>
              <a:ext cx="838037" cy="4305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4" y="0"/>
                  </a:moveTo>
                  <a:lnTo>
                    <a:pt x="21600" y="13947"/>
                  </a:lnTo>
                  <a:lnTo>
                    <a:pt x="17517" y="21600"/>
                  </a:lnTo>
                  <a:lnTo>
                    <a:pt x="3354" y="15613"/>
                  </a:lnTo>
                  <a:lnTo>
                    <a:pt x="0" y="8880"/>
                  </a:lnTo>
                  <a:cubicBezTo>
                    <a:pt x="0" y="8880"/>
                    <a:pt x="3354" y="0"/>
                    <a:pt x="3354" y="0"/>
                  </a:cubicBezTo>
                  <a:close/>
                </a:path>
              </a:pathLst>
            </a:custGeom>
            <a:solidFill>
              <a:srgbClr val="27476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-1" y="-1"/>
              <a:ext cx="3877406" cy="387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6" y="6703"/>
                  </a:moveTo>
                  <a:cubicBezTo>
                    <a:pt x="18449" y="6703"/>
                    <a:pt x="17776" y="7055"/>
                    <a:pt x="17337" y="7604"/>
                  </a:cubicBezTo>
                  <a:lnTo>
                    <a:pt x="17337" y="0"/>
                  </a:lnTo>
                  <a:cubicBezTo>
                    <a:pt x="7762" y="0"/>
                    <a:pt x="0" y="7769"/>
                    <a:pt x="0" y="17353"/>
                  </a:cubicBezTo>
                  <a:lnTo>
                    <a:pt x="7315" y="17353"/>
                  </a:lnTo>
                  <a:cubicBezTo>
                    <a:pt x="7568" y="17433"/>
                    <a:pt x="7595" y="17819"/>
                    <a:pt x="7293" y="18032"/>
                  </a:cubicBezTo>
                  <a:cubicBezTo>
                    <a:pt x="6867" y="18406"/>
                    <a:pt x="6597" y="18952"/>
                    <a:pt x="6597" y="19563"/>
                  </a:cubicBezTo>
                  <a:cubicBezTo>
                    <a:pt x="6597" y="20688"/>
                    <a:pt x="7508" y="21600"/>
                    <a:pt x="8632" y="21600"/>
                  </a:cubicBezTo>
                  <a:cubicBezTo>
                    <a:pt x="9756" y="21600"/>
                    <a:pt x="10667" y="20688"/>
                    <a:pt x="10667" y="19563"/>
                  </a:cubicBezTo>
                  <a:cubicBezTo>
                    <a:pt x="10667" y="18952"/>
                    <a:pt x="10397" y="18406"/>
                    <a:pt x="9971" y="18032"/>
                  </a:cubicBezTo>
                  <a:cubicBezTo>
                    <a:pt x="9736" y="17793"/>
                    <a:pt x="9763" y="17420"/>
                    <a:pt x="10015" y="17353"/>
                  </a:cubicBezTo>
                  <a:lnTo>
                    <a:pt x="17337" y="17353"/>
                  </a:lnTo>
                  <a:lnTo>
                    <a:pt x="17337" y="10595"/>
                  </a:lnTo>
                  <a:cubicBezTo>
                    <a:pt x="17776" y="11143"/>
                    <a:pt x="18449" y="11496"/>
                    <a:pt x="19206" y="11496"/>
                  </a:cubicBezTo>
                  <a:cubicBezTo>
                    <a:pt x="20528" y="11496"/>
                    <a:pt x="21600" y="10423"/>
                    <a:pt x="21600" y="9099"/>
                  </a:cubicBezTo>
                  <a:cubicBezTo>
                    <a:pt x="21600" y="7776"/>
                    <a:pt x="20528" y="6703"/>
                    <a:pt x="19206" y="67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2BDDE"/>
                </a:gs>
                <a:gs pos="100000">
                  <a:srgbClr val="6491C8"/>
                </a:gs>
              </a:gsLst>
              <a:lin ang="3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354" name="Group 354"/>
          <p:cNvGrpSpPr/>
          <p:nvPr/>
        </p:nvGrpSpPr>
        <p:grpSpPr>
          <a:xfrm>
            <a:off x="8775673" y="8007833"/>
            <a:ext cx="4150969" cy="3874455"/>
            <a:chOff x="0" y="0"/>
            <a:chExt cx="4150967" cy="3874453"/>
          </a:xfrm>
        </p:grpSpPr>
        <p:sp>
          <p:nvSpPr>
            <p:cNvPr id="349" name="Shape 349"/>
            <p:cNvSpPr/>
            <p:nvPr/>
          </p:nvSpPr>
          <p:spPr>
            <a:xfrm>
              <a:off x="2783497" y="0"/>
              <a:ext cx="1360335" cy="387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17" y="0"/>
                  </a:moveTo>
                  <a:lnTo>
                    <a:pt x="21145" y="9662"/>
                  </a:lnTo>
                  <a:lnTo>
                    <a:pt x="21600" y="21600"/>
                  </a:lnTo>
                  <a:lnTo>
                    <a:pt x="5017" y="17350"/>
                  </a:lnTo>
                  <a:lnTo>
                    <a:pt x="0" y="11100"/>
                  </a:lnTo>
                  <a:cubicBezTo>
                    <a:pt x="0" y="11100"/>
                    <a:pt x="5017" y="0"/>
                    <a:pt x="5017" y="0"/>
                  </a:cubicBezTo>
                  <a:close/>
                </a:path>
              </a:pathLst>
            </a:custGeom>
            <a:solidFill>
              <a:srgbClr val="2D8E8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1972526" y="2881427"/>
              <a:ext cx="2178442" cy="989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41" extrusionOk="0">
                  <a:moveTo>
                    <a:pt x="0" y="285"/>
                  </a:moveTo>
                  <a:lnTo>
                    <a:pt x="17600" y="17968"/>
                  </a:lnTo>
                  <a:cubicBezTo>
                    <a:pt x="17600" y="17968"/>
                    <a:pt x="19611" y="19502"/>
                    <a:pt x="21600" y="20241"/>
                  </a:cubicBezTo>
                  <a:lnTo>
                    <a:pt x="11245" y="4646"/>
                  </a:lnTo>
                  <a:cubicBezTo>
                    <a:pt x="11245" y="4646"/>
                    <a:pt x="4820" y="-1359"/>
                    <a:pt x="0" y="285"/>
                  </a:cubicBezTo>
                  <a:close/>
                </a:path>
              </a:pathLst>
            </a:custGeom>
            <a:solidFill>
              <a:srgbClr val="1E5F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3333596" y="1516190"/>
              <a:ext cx="771241" cy="1089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840"/>
                  </a:moveTo>
                  <a:lnTo>
                    <a:pt x="18920" y="21600"/>
                  </a:lnTo>
                  <a:lnTo>
                    <a:pt x="21600" y="16550"/>
                  </a:lnTo>
                  <a:lnTo>
                    <a:pt x="11380" y="0"/>
                  </a:lnTo>
                  <a:cubicBezTo>
                    <a:pt x="11380" y="0"/>
                    <a:pt x="0" y="6840"/>
                    <a:pt x="0" y="6840"/>
                  </a:cubicBezTo>
                  <a:close/>
                </a:path>
              </a:pathLst>
            </a:custGeom>
            <a:solidFill>
              <a:srgbClr val="1E5F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1007703" y="0"/>
              <a:ext cx="1038593" cy="944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0" y="0"/>
                  </a:moveTo>
                  <a:lnTo>
                    <a:pt x="21600" y="16544"/>
                  </a:lnTo>
                  <a:lnTo>
                    <a:pt x="6852" y="21600"/>
                  </a:lnTo>
                  <a:lnTo>
                    <a:pt x="0" y="10800"/>
                  </a:lnTo>
                  <a:cubicBezTo>
                    <a:pt x="0" y="10800"/>
                    <a:pt x="6410" y="0"/>
                    <a:pt x="6410" y="0"/>
                  </a:cubicBezTo>
                  <a:close/>
                </a:path>
              </a:pathLst>
            </a:custGeom>
            <a:solidFill>
              <a:srgbClr val="2D8E8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0" y="0"/>
              <a:ext cx="3798615" cy="311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3" y="9661"/>
                  </a:moveTo>
                  <a:cubicBezTo>
                    <a:pt x="19548" y="9661"/>
                    <a:pt x="19075" y="10018"/>
                    <a:pt x="18810" y="10547"/>
                  </a:cubicBezTo>
                  <a:cubicBezTo>
                    <a:pt x="18627" y="10953"/>
                    <a:pt x="17975" y="11268"/>
                    <a:pt x="17697" y="10589"/>
                  </a:cubicBezTo>
                  <a:lnTo>
                    <a:pt x="17697" y="0"/>
                  </a:lnTo>
                  <a:lnTo>
                    <a:pt x="10223" y="0"/>
                  </a:lnTo>
                  <a:cubicBezTo>
                    <a:pt x="9965" y="83"/>
                    <a:pt x="9938" y="547"/>
                    <a:pt x="10178" y="845"/>
                  </a:cubicBezTo>
                  <a:cubicBezTo>
                    <a:pt x="10613" y="1310"/>
                    <a:pt x="10888" y="1990"/>
                    <a:pt x="10888" y="2751"/>
                  </a:cubicBezTo>
                  <a:cubicBezTo>
                    <a:pt x="10888" y="4151"/>
                    <a:pt x="9958" y="5286"/>
                    <a:pt x="8811" y="5286"/>
                  </a:cubicBezTo>
                  <a:cubicBezTo>
                    <a:pt x="7664" y="5286"/>
                    <a:pt x="6734" y="4151"/>
                    <a:pt x="6734" y="2751"/>
                  </a:cubicBezTo>
                  <a:cubicBezTo>
                    <a:pt x="6734" y="1990"/>
                    <a:pt x="7010" y="1310"/>
                    <a:pt x="7444" y="845"/>
                  </a:cubicBezTo>
                  <a:cubicBezTo>
                    <a:pt x="7752" y="580"/>
                    <a:pt x="7725" y="99"/>
                    <a:pt x="7467" y="0"/>
                  </a:cubicBezTo>
                  <a:lnTo>
                    <a:pt x="0" y="0"/>
                  </a:lnTo>
                  <a:cubicBezTo>
                    <a:pt x="0" y="11929"/>
                    <a:pt x="7923" y="21600"/>
                    <a:pt x="17697" y="21600"/>
                  </a:cubicBezTo>
                  <a:lnTo>
                    <a:pt x="17697" y="12412"/>
                  </a:lnTo>
                  <a:cubicBezTo>
                    <a:pt x="17907" y="11948"/>
                    <a:pt x="18559" y="11931"/>
                    <a:pt x="18810" y="12454"/>
                  </a:cubicBezTo>
                  <a:cubicBezTo>
                    <a:pt x="19075" y="12983"/>
                    <a:pt x="19548" y="13340"/>
                    <a:pt x="20093" y="13340"/>
                  </a:cubicBezTo>
                  <a:cubicBezTo>
                    <a:pt x="20925" y="13340"/>
                    <a:pt x="21600" y="12516"/>
                    <a:pt x="21600" y="11500"/>
                  </a:cubicBezTo>
                  <a:cubicBezTo>
                    <a:pt x="21600" y="10484"/>
                    <a:pt x="20925" y="9661"/>
                    <a:pt x="20093" y="966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8DAD3"/>
                </a:gs>
                <a:gs pos="100000">
                  <a:srgbClr val="3CBEB4"/>
                </a:gs>
              </a:gsLst>
              <a:lin ang="71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359" name="Group 359"/>
          <p:cNvGrpSpPr/>
          <p:nvPr/>
        </p:nvGrpSpPr>
        <p:grpSpPr>
          <a:xfrm>
            <a:off x="12602670" y="3904579"/>
            <a:ext cx="3112205" cy="4382777"/>
            <a:chOff x="-12" y="0"/>
            <a:chExt cx="3112204" cy="4382776"/>
          </a:xfrm>
        </p:grpSpPr>
        <p:sp>
          <p:nvSpPr>
            <p:cNvPr id="355" name="Shape 355"/>
            <p:cNvSpPr/>
            <p:nvPr/>
          </p:nvSpPr>
          <p:spPr>
            <a:xfrm>
              <a:off x="-1" y="2894469"/>
              <a:ext cx="3112193" cy="148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310"/>
                  </a:moveTo>
                  <a:lnTo>
                    <a:pt x="14309" y="0"/>
                  </a:lnTo>
                  <a:lnTo>
                    <a:pt x="0" y="3310"/>
                  </a:lnTo>
                  <a:lnTo>
                    <a:pt x="2179" y="21600"/>
                  </a:lnTo>
                  <a:lnTo>
                    <a:pt x="10858" y="21600"/>
                  </a:lnTo>
                  <a:lnTo>
                    <a:pt x="11237" y="9436"/>
                  </a:lnTo>
                  <a:lnTo>
                    <a:pt x="16180" y="10337"/>
                  </a:lnTo>
                  <a:lnTo>
                    <a:pt x="15258" y="21600"/>
                  </a:lnTo>
                  <a:lnTo>
                    <a:pt x="18932" y="21600"/>
                  </a:lnTo>
                  <a:cubicBezTo>
                    <a:pt x="18932" y="21600"/>
                    <a:pt x="21600" y="3310"/>
                    <a:pt x="21600" y="3310"/>
                  </a:cubicBezTo>
                  <a:close/>
                </a:path>
              </a:pathLst>
            </a:custGeom>
            <a:solidFill>
              <a:srgbClr val="EA221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1529132" y="3527566"/>
              <a:ext cx="814761" cy="85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324" y="0"/>
                  </a:lnTo>
                  <a:lnTo>
                    <a:pt x="21600" y="1600"/>
                  </a:lnTo>
                  <a:lnTo>
                    <a:pt x="18527" y="21600"/>
                  </a:lnTo>
                  <a:cubicBezTo>
                    <a:pt x="18527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9C131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-13" y="1072003"/>
              <a:ext cx="844068" cy="107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19752" extrusionOk="0">
                  <a:moveTo>
                    <a:pt x="1" y="5424"/>
                  </a:moveTo>
                  <a:lnTo>
                    <a:pt x="3787" y="19752"/>
                  </a:lnTo>
                  <a:lnTo>
                    <a:pt x="21413" y="17517"/>
                  </a:lnTo>
                  <a:lnTo>
                    <a:pt x="19959" y="294"/>
                  </a:lnTo>
                  <a:cubicBezTo>
                    <a:pt x="19959" y="294"/>
                    <a:pt x="-187" y="-1848"/>
                    <a:pt x="1" y="5424"/>
                  </a:cubicBezTo>
                  <a:close/>
                </a:path>
              </a:pathLst>
            </a:custGeom>
            <a:solidFill>
              <a:srgbClr val="EA221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-1" y="-1"/>
              <a:ext cx="3112193" cy="390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8" y="18065"/>
                  </a:moveTo>
                  <a:cubicBezTo>
                    <a:pt x="14972" y="17841"/>
                    <a:pt x="14856" y="17327"/>
                    <a:pt x="15303" y="17195"/>
                  </a:cubicBezTo>
                  <a:lnTo>
                    <a:pt x="21600" y="17195"/>
                  </a:lnTo>
                  <a:cubicBezTo>
                    <a:pt x="21600" y="7698"/>
                    <a:pt x="11929" y="0"/>
                    <a:pt x="0" y="0"/>
                  </a:cubicBezTo>
                  <a:lnTo>
                    <a:pt x="0" y="7534"/>
                  </a:lnTo>
                  <a:cubicBezTo>
                    <a:pt x="547" y="6991"/>
                    <a:pt x="1386" y="6642"/>
                    <a:pt x="2328" y="6642"/>
                  </a:cubicBezTo>
                  <a:cubicBezTo>
                    <a:pt x="3976" y="6642"/>
                    <a:pt x="5311" y="7705"/>
                    <a:pt x="5311" y="9016"/>
                  </a:cubicBezTo>
                  <a:cubicBezTo>
                    <a:pt x="5311" y="10328"/>
                    <a:pt x="3976" y="11391"/>
                    <a:pt x="2328" y="11391"/>
                  </a:cubicBezTo>
                  <a:cubicBezTo>
                    <a:pt x="1386" y="11391"/>
                    <a:pt x="547" y="11042"/>
                    <a:pt x="0" y="10498"/>
                  </a:cubicBezTo>
                  <a:lnTo>
                    <a:pt x="0" y="17195"/>
                  </a:lnTo>
                  <a:lnTo>
                    <a:pt x="11956" y="17195"/>
                  </a:lnTo>
                  <a:cubicBezTo>
                    <a:pt x="12403" y="17366"/>
                    <a:pt x="12652" y="17736"/>
                    <a:pt x="12183" y="18065"/>
                  </a:cubicBezTo>
                  <a:cubicBezTo>
                    <a:pt x="11603" y="18428"/>
                    <a:pt x="11230" y="18989"/>
                    <a:pt x="11230" y="19621"/>
                  </a:cubicBezTo>
                  <a:cubicBezTo>
                    <a:pt x="11230" y="20714"/>
                    <a:pt x="12342" y="21600"/>
                    <a:pt x="13715" y="21600"/>
                  </a:cubicBezTo>
                  <a:cubicBezTo>
                    <a:pt x="15088" y="21600"/>
                    <a:pt x="16201" y="20714"/>
                    <a:pt x="16201" y="19621"/>
                  </a:cubicBezTo>
                  <a:cubicBezTo>
                    <a:pt x="16201" y="18989"/>
                    <a:pt x="15827" y="18428"/>
                    <a:pt x="15248" y="1806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9099"/>
                </a:gs>
                <a:gs pos="100000">
                  <a:srgbClr val="FA4655"/>
                </a:gs>
              </a:gsLst>
              <a:lin ang="71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grpSp>
        <p:nvGrpSpPr>
          <p:cNvPr id="363" name="Group 363"/>
          <p:cNvGrpSpPr/>
          <p:nvPr/>
        </p:nvGrpSpPr>
        <p:grpSpPr>
          <a:xfrm>
            <a:off x="12602670" y="7736606"/>
            <a:ext cx="3112193" cy="3112193"/>
            <a:chOff x="0" y="0"/>
            <a:chExt cx="3112192" cy="3112192"/>
          </a:xfrm>
        </p:grpSpPr>
        <p:sp>
          <p:nvSpPr>
            <p:cNvPr id="360" name="Shape 360"/>
            <p:cNvSpPr/>
            <p:nvPr/>
          </p:nvSpPr>
          <p:spPr>
            <a:xfrm>
              <a:off x="1500836" y="42879"/>
              <a:ext cx="1021879" cy="96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97" y="0"/>
                  </a:moveTo>
                  <a:lnTo>
                    <a:pt x="8075" y="18807"/>
                  </a:lnTo>
                  <a:lnTo>
                    <a:pt x="3331" y="17111"/>
                  </a:lnTo>
                  <a:lnTo>
                    <a:pt x="5979" y="752"/>
                  </a:lnTo>
                  <a:lnTo>
                    <a:pt x="1022" y="3216"/>
                  </a:lnTo>
                  <a:lnTo>
                    <a:pt x="0" y="21600"/>
                  </a:lnTo>
                  <a:lnTo>
                    <a:pt x="12563" y="20852"/>
                  </a:lnTo>
                  <a:lnTo>
                    <a:pt x="21600" y="9201"/>
                  </a:lnTo>
                  <a:cubicBezTo>
                    <a:pt x="21600" y="9201"/>
                    <a:pt x="13897" y="0"/>
                    <a:pt x="13897" y="0"/>
                  </a:cubicBezTo>
                  <a:close/>
                </a:path>
              </a:pathLst>
            </a:custGeom>
            <a:solidFill>
              <a:srgbClr val="DD8B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-1" y="1307895"/>
              <a:ext cx="757146" cy="67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16889" extrusionOk="0">
                  <a:moveTo>
                    <a:pt x="0" y="5176"/>
                  </a:moveTo>
                  <a:lnTo>
                    <a:pt x="1902" y="13570"/>
                  </a:lnTo>
                  <a:cubicBezTo>
                    <a:pt x="1902" y="13570"/>
                    <a:pt x="13316" y="20113"/>
                    <a:pt x="17458" y="14825"/>
                  </a:cubicBezTo>
                  <a:cubicBezTo>
                    <a:pt x="21600" y="9537"/>
                    <a:pt x="19023" y="2098"/>
                    <a:pt x="12395" y="306"/>
                  </a:cubicBezTo>
                  <a:cubicBezTo>
                    <a:pt x="5768" y="-1487"/>
                    <a:pt x="0" y="5176"/>
                    <a:pt x="0" y="5176"/>
                  </a:cubicBezTo>
                  <a:close/>
                </a:path>
              </a:pathLst>
            </a:custGeom>
            <a:solidFill>
              <a:srgbClr val="DD8B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-1" y="-1"/>
              <a:ext cx="3112193" cy="3112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3" y="0"/>
                  </a:moveTo>
                  <a:cubicBezTo>
                    <a:pt x="14856" y="166"/>
                    <a:pt x="14972" y="812"/>
                    <a:pt x="15248" y="1094"/>
                  </a:cubicBezTo>
                  <a:cubicBezTo>
                    <a:pt x="15827" y="1549"/>
                    <a:pt x="16201" y="2254"/>
                    <a:pt x="16201" y="3048"/>
                  </a:cubicBezTo>
                  <a:cubicBezTo>
                    <a:pt x="16201" y="4421"/>
                    <a:pt x="15088" y="5534"/>
                    <a:pt x="13715" y="5534"/>
                  </a:cubicBezTo>
                  <a:cubicBezTo>
                    <a:pt x="12342" y="5534"/>
                    <a:pt x="11230" y="4421"/>
                    <a:pt x="11230" y="3048"/>
                  </a:cubicBezTo>
                  <a:cubicBezTo>
                    <a:pt x="11230" y="2254"/>
                    <a:pt x="11603" y="1549"/>
                    <a:pt x="12183" y="1094"/>
                  </a:cubicBezTo>
                  <a:cubicBezTo>
                    <a:pt x="12652" y="679"/>
                    <a:pt x="12403" y="215"/>
                    <a:pt x="11956" y="0"/>
                  </a:cubicBezTo>
                  <a:lnTo>
                    <a:pt x="0" y="0"/>
                  </a:lnTo>
                  <a:lnTo>
                    <a:pt x="0" y="10589"/>
                  </a:lnTo>
                  <a:cubicBezTo>
                    <a:pt x="340" y="11268"/>
                    <a:pt x="1135" y="10953"/>
                    <a:pt x="1359" y="10547"/>
                  </a:cubicBezTo>
                  <a:cubicBezTo>
                    <a:pt x="1682" y="10018"/>
                    <a:pt x="2259" y="9661"/>
                    <a:pt x="2925" y="9661"/>
                  </a:cubicBezTo>
                  <a:cubicBezTo>
                    <a:pt x="3941" y="9661"/>
                    <a:pt x="4764" y="10484"/>
                    <a:pt x="4764" y="11500"/>
                  </a:cubicBezTo>
                  <a:cubicBezTo>
                    <a:pt x="4764" y="12516"/>
                    <a:pt x="3941" y="13340"/>
                    <a:pt x="2925" y="13340"/>
                  </a:cubicBezTo>
                  <a:cubicBezTo>
                    <a:pt x="2259" y="13340"/>
                    <a:pt x="1682" y="12983"/>
                    <a:pt x="1359" y="12454"/>
                  </a:cubicBezTo>
                  <a:cubicBezTo>
                    <a:pt x="1052" y="11931"/>
                    <a:pt x="257" y="11948"/>
                    <a:pt x="0" y="12412"/>
                  </a:cubicBezTo>
                  <a:lnTo>
                    <a:pt x="0" y="21600"/>
                  </a:lnTo>
                  <a:cubicBezTo>
                    <a:pt x="11929" y="21600"/>
                    <a:pt x="21600" y="11929"/>
                    <a:pt x="21600" y="0"/>
                  </a:cubicBezTo>
                  <a:cubicBezTo>
                    <a:pt x="21600" y="0"/>
                    <a:pt x="15303" y="0"/>
                    <a:pt x="1530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7E"/>
                </a:gs>
                <a:gs pos="100000">
                  <a:srgbClr val="FFAF28"/>
                </a:gs>
              </a:gsLst>
              <a:lin ang="71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6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364" name="Shape 364"/>
          <p:cNvSpPr/>
          <p:nvPr/>
        </p:nvSpPr>
        <p:spPr>
          <a:xfrm>
            <a:off x="12694321" y="3684003"/>
            <a:ext cx="3520527" cy="358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612" y="1021"/>
                  <a:pt x="20759" y="10168"/>
                  <a:pt x="21600" y="2160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13011418" y="8213363"/>
            <a:ext cx="3226173" cy="3349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9868" y="10876"/>
                  <a:pt x="11219" y="19525"/>
                  <a:pt x="0" y="2160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8198805" y="8275604"/>
            <a:ext cx="3651882" cy="344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21600"/>
                </a:lnTo>
                <a:cubicBezTo>
                  <a:pt x="10517" y="20633"/>
                  <a:pt x="1546" y="11662"/>
                  <a:pt x="0" y="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8133876" y="3687483"/>
            <a:ext cx="3509030" cy="349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1600"/>
                </a:lnTo>
                <a:cubicBezTo>
                  <a:pt x="1397" y="10277"/>
                  <a:pt x="10307" y="1367"/>
                  <a:pt x="21600" y="0"/>
                </a:cubicBezTo>
              </a:path>
            </a:pathLst>
          </a:custGeom>
          <a:ln w="25400">
            <a:solidFill>
              <a:srgbClr val="000000">
                <a:alpha val="40000"/>
              </a:srgbClr>
            </a:solidFill>
            <a:prstDash val="sysDot"/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370" name="Group 370"/>
          <p:cNvGrpSpPr/>
          <p:nvPr/>
        </p:nvGrpSpPr>
        <p:grpSpPr>
          <a:xfrm>
            <a:off x="15917662" y="7398484"/>
            <a:ext cx="666777" cy="666777"/>
            <a:chOff x="0" y="0"/>
            <a:chExt cx="666776" cy="666776"/>
          </a:xfrm>
        </p:grpSpPr>
        <p:sp>
          <p:nvSpPr>
            <p:cNvPr id="368" name="Shape 368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FFAF2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73" name="Group 373"/>
          <p:cNvGrpSpPr/>
          <p:nvPr/>
        </p:nvGrpSpPr>
        <p:grpSpPr>
          <a:xfrm>
            <a:off x="12080999" y="11290213"/>
            <a:ext cx="666777" cy="666777"/>
            <a:chOff x="0" y="0"/>
            <a:chExt cx="666776" cy="666776"/>
          </a:xfrm>
        </p:grpSpPr>
        <p:sp>
          <p:nvSpPr>
            <p:cNvPr id="371" name="Shape 371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3CBEB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376" name="Group 376"/>
          <p:cNvGrpSpPr/>
          <p:nvPr/>
        </p:nvGrpSpPr>
        <p:grpSpPr>
          <a:xfrm>
            <a:off x="7819249" y="7403745"/>
            <a:ext cx="666777" cy="666777"/>
            <a:chOff x="0" y="0"/>
            <a:chExt cx="666776" cy="666776"/>
          </a:xfrm>
        </p:grpSpPr>
        <p:sp>
          <p:nvSpPr>
            <p:cNvPr id="374" name="Shape 374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6491C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79" name="Group 379"/>
          <p:cNvGrpSpPr/>
          <p:nvPr/>
        </p:nvGrpSpPr>
        <p:grpSpPr>
          <a:xfrm>
            <a:off x="11868960" y="3355759"/>
            <a:ext cx="666777" cy="666777"/>
            <a:chOff x="0" y="0"/>
            <a:chExt cx="666776" cy="666776"/>
          </a:xfrm>
        </p:grpSpPr>
        <p:sp>
          <p:nvSpPr>
            <p:cNvPr id="377" name="Shape 377"/>
            <p:cNvSpPr/>
            <p:nvPr/>
          </p:nvSpPr>
          <p:spPr>
            <a:xfrm>
              <a:off x="-1" y="-1"/>
              <a:ext cx="666778" cy="666778"/>
            </a:xfrm>
            <a:prstGeom prst="ellipse">
              <a:avLst/>
            </a:prstGeom>
            <a:solidFill>
              <a:srgbClr val="FA465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114970" y="58016"/>
              <a:ext cx="494343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2200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80" name="Shape 380"/>
          <p:cNvSpPr/>
          <p:nvPr/>
        </p:nvSpPr>
        <p:spPr>
          <a:xfrm>
            <a:off x="17009581" y="3163755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114 056 м</a:t>
            </a:r>
            <a:r>
              <a:rPr baseline="31999"/>
              <a:t>2</a:t>
            </a:r>
          </a:p>
        </p:txBody>
      </p:sp>
      <p:sp>
        <p:nvSpPr>
          <p:cNvPr id="381" name="Shape 381"/>
          <p:cNvSpPr/>
          <p:nvPr/>
        </p:nvSpPr>
        <p:spPr>
          <a:xfrm>
            <a:off x="17074708" y="3709454"/>
            <a:ext cx="5779191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4000" b="1">
                <a:solidFill>
                  <a:srgbClr val="FA465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АРЕНДА ПОМЕЩЕНИЙ</a:t>
            </a:r>
          </a:p>
        </p:txBody>
      </p:sp>
      <p:sp>
        <p:nvSpPr>
          <p:cNvPr id="382" name="Shape 382"/>
          <p:cNvSpPr/>
          <p:nvPr/>
        </p:nvSpPr>
        <p:spPr>
          <a:xfrm>
            <a:off x="17998195" y="8591661"/>
            <a:ext cx="5705099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4000" b="1">
                <a:solidFill>
                  <a:srgbClr val="FFAF2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ПОКУПКА ПОМЕЩЕНИЙ</a:t>
            </a:r>
          </a:p>
        </p:txBody>
      </p:sp>
      <p:sp>
        <p:nvSpPr>
          <p:cNvPr id="383" name="Shape 383"/>
          <p:cNvSpPr/>
          <p:nvPr/>
        </p:nvSpPr>
        <p:spPr>
          <a:xfrm>
            <a:off x="4087621" y="3163755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525 227 м</a:t>
            </a:r>
            <a:r>
              <a:rPr baseline="31999"/>
              <a:t>2</a:t>
            </a:r>
          </a:p>
        </p:txBody>
      </p:sp>
      <p:sp>
        <p:nvSpPr>
          <p:cNvPr id="384" name="Shape 384"/>
          <p:cNvSpPr/>
          <p:nvPr/>
        </p:nvSpPr>
        <p:spPr>
          <a:xfrm>
            <a:off x="3719486" y="3707784"/>
            <a:ext cx="3571921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defRPr sz="4000" b="1">
                <a:solidFill>
                  <a:srgbClr val="6491C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АРЕНДА ЗЕМЛИ</a:t>
            </a:r>
          </a:p>
        </p:txBody>
      </p:sp>
      <p:sp>
        <p:nvSpPr>
          <p:cNvPr id="385" name="Shape 385"/>
          <p:cNvSpPr/>
          <p:nvPr/>
        </p:nvSpPr>
        <p:spPr>
          <a:xfrm>
            <a:off x="4526232" y="10351168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525 227 м</a:t>
            </a:r>
            <a:r>
              <a:rPr baseline="31999"/>
              <a:t>2</a:t>
            </a:r>
          </a:p>
        </p:txBody>
      </p:sp>
      <p:sp>
        <p:nvSpPr>
          <p:cNvPr id="386" name="Shape 386"/>
          <p:cNvSpPr/>
          <p:nvPr/>
        </p:nvSpPr>
        <p:spPr>
          <a:xfrm>
            <a:off x="3714015" y="10893145"/>
            <a:ext cx="4054584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defRPr sz="4000" b="1">
                <a:solidFill>
                  <a:srgbClr val="3CBEB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ПОКУПКА ЗЕМЛИ</a:t>
            </a:r>
          </a:p>
        </p:txBody>
      </p:sp>
      <p:sp>
        <p:nvSpPr>
          <p:cNvPr id="387" name="Shape 387"/>
          <p:cNvSpPr/>
          <p:nvPr/>
        </p:nvSpPr>
        <p:spPr>
          <a:xfrm>
            <a:off x="7472227" y="3337914"/>
            <a:ext cx="91439" cy="1562101"/>
          </a:xfrm>
          <a:prstGeom prst="rect">
            <a:avLst/>
          </a:prstGeom>
          <a:solidFill>
            <a:srgbClr val="6491C8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7863905" y="10530440"/>
            <a:ext cx="91439" cy="1562101"/>
          </a:xfrm>
          <a:prstGeom prst="rect">
            <a:avLst/>
          </a:prstGeom>
          <a:solidFill>
            <a:srgbClr val="3C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16841029" y="3355759"/>
            <a:ext cx="91439" cy="1562101"/>
          </a:xfrm>
          <a:prstGeom prst="rect">
            <a:avLst/>
          </a:prstGeom>
          <a:solidFill>
            <a:srgbClr val="FA4655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17773346" y="8224457"/>
            <a:ext cx="91439" cy="1562101"/>
          </a:xfrm>
          <a:prstGeom prst="rect">
            <a:avLst/>
          </a:prstGeom>
          <a:solidFill>
            <a:srgbClr val="FFAF28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18007823" y="8003081"/>
            <a:ext cx="3242367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114 056 м</a:t>
            </a:r>
            <a:r>
              <a:rPr baseline="31999"/>
              <a:t>2</a:t>
            </a:r>
          </a:p>
        </p:txBody>
      </p:sp>
      <p:sp>
        <p:nvSpPr>
          <p:cNvPr id="392" name="Shape 392"/>
          <p:cNvSpPr/>
          <p:nvPr/>
        </p:nvSpPr>
        <p:spPr>
          <a:xfrm>
            <a:off x="10276720" y="9092513"/>
            <a:ext cx="984251" cy="1100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5" y="0"/>
                </a:moveTo>
                <a:lnTo>
                  <a:pt x="4065" y="15962"/>
                </a:lnTo>
                <a:lnTo>
                  <a:pt x="0" y="19358"/>
                </a:lnTo>
                <a:lnTo>
                  <a:pt x="2509" y="21600"/>
                </a:lnTo>
                <a:lnTo>
                  <a:pt x="4065" y="20117"/>
                </a:lnTo>
                <a:lnTo>
                  <a:pt x="4065" y="20348"/>
                </a:lnTo>
                <a:lnTo>
                  <a:pt x="21600" y="20348"/>
                </a:lnTo>
                <a:lnTo>
                  <a:pt x="21600" y="5933"/>
                </a:lnTo>
                <a:cubicBezTo>
                  <a:pt x="21600" y="5933"/>
                  <a:pt x="15208" y="0"/>
                  <a:pt x="15208" y="0"/>
                </a:cubicBezTo>
                <a:lnTo>
                  <a:pt x="4065" y="0"/>
                </a:lnTo>
                <a:close/>
                <a:moveTo>
                  <a:pt x="5906" y="1651"/>
                </a:moveTo>
                <a:lnTo>
                  <a:pt x="14126" y="1651"/>
                </a:lnTo>
                <a:lnTo>
                  <a:pt x="14126" y="6686"/>
                </a:lnTo>
                <a:lnTo>
                  <a:pt x="19752" y="6686"/>
                </a:lnTo>
                <a:cubicBezTo>
                  <a:pt x="19752" y="6686"/>
                  <a:pt x="19752" y="18697"/>
                  <a:pt x="19752" y="18697"/>
                </a:cubicBezTo>
                <a:lnTo>
                  <a:pt x="5906" y="18697"/>
                </a:lnTo>
                <a:lnTo>
                  <a:pt x="5906" y="18350"/>
                </a:lnTo>
                <a:lnTo>
                  <a:pt x="11896" y="12631"/>
                </a:lnTo>
                <a:lnTo>
                  <a:pt x="13134" y="13743"/>
                </a:lnTo>
                <a:lnTo>
                  <a:pt x="16602" y="10644"/>
                </a:lnTo>
                <a:lnTo>
                  <a:pt x="12265" y="6762"/>
                </a:lnTo>
                <a:lnTo>
                  <a:pt x="8797" y="9867"/>
                </a:lnTo>
                <a:lnTo>
                  <a:pt x="10029" y="10974"/>
                </a:lnTo>
                <a:lnTo>
                  <a:pt x="5906" y="14421"/>
                </a:lnTo>
                <a:lnTo>
                  <a:pt x="5906" y="1651"/>
                </a:lnTo>
                <a:close/>
                <a:moveTo>
                  <a:pt x="15506" y="2654"/>
                </a:moveTo>
                <a:lnTo>
                  <a:pt x="18521" y="5446"/>
                </a:lnTo>
                <a:lnTo>
                  <a:pt x="15506" y="5446"/>
                </a:lnTo>
                <a:cubicBezTo>
                  <a:pt x="15506" y="5446"/>
                  <a:pt x="15506" y="2654"/>
                  <a:pt x="15506" y="2654"/>
                </a:cubicBezTo>
                <a:close/>
                <a:moveTo>
                  <a:pt x="11157" y="5933"/>
                </a:moveTo>
                <a:cubicBezTo>
                  <a:pt x="11026" y="5933"/>
                  <a:pt x="10894" y="5976"/>
                  <a:pt x="10794" y="6066"/>
                </a:cubicBezTo>
                <a:lnTo>
                  <a:pt x="7617" y="8905"/>
                </a:lnTo>
                <a:cubicBezTo>
                  <a:pt x="7420" y="9087"/>
                  <a:pt x="7414" y="9375"/>
                  <a:pt x="7617" y="9560"/>
                </a:cubicBezTo>
                <a:cubicBezTo>
                  <a:pt x="7814" y="9735"/>
                  <a:pt x="8145" y="9734"/>
                  <a:pt x="8343" y="9554"/>
                </a:cubicBezTo>
                <a:lnTo>
                  <a:pt x="11520" y="6715"/>
                </a:lnTo>
                <a:cubicBezTo>
                  <a:pt x="11721" y="6535"/>
                  <a:pt x="11721" y="6244"/>
                  <a:pt x="11520" y="6066"/>
                </a:cubicBezTo>
                <a:cubicBezTo>
                  <a:pt x="11419" y="5976"/>
                  <a:pt x="11288" y="5933"/>
                  <a:pt x="11157" y="5933"/>
                </a:cubicBezTo>
                <a:close/>
                <a:moveTo>
                  <a:pt x="16965" y="10754"/>
                </a:moveTo>
                <a:cubicBezTo>
                  <a:pt x="16834" y="10754"/>
                  <a:pt x="16703" y="10798"/>
                  <a:pt x="16602" y="10887"/>
                </a:cubicBezTo>
                <a:lnTo>
                  <a:pt x="13425" y="13726"/>
                </a:lnTo>
                <a:cubicBezTo>
                  <a:pt x="13224" y="13907"/>
                  <a:pt x="13224" y="14198"/>
                  <a:pt x="13425" y="14375"/>
                </a:cubicBezTo>
                <a:cubicBezTo>
                  <a:pt x="13627" y="14555"/>
                  <a:pt x="13952" y="14552"/>
                  <a:pt x="14152" y="14375"/>
                </a:cubicBezTo>
                <a:lnTo>
                  <a:pt x="17328" y="11536"/>
                </a:lnTo>
                <a:cubicBezTo>
                  <a:pt x="17531" y="11356"/>
                  <a:pt x="17529" y="11067"/>
                  <a:pt x="17328" y="10887"/>
                </a:cubicBezTo>
                <a:cubicBezTo>
                  <a:pt x="17229" y="10798"/>
                  <a:pt x="17096" y="10754"/>
                  <a:pt x="16965" y="10754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10525114" y="5428144"/>
            <a:ext cx="1003301" cy="95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02" y="6609"/>
                </a:moveTo>
                <a:lnTo>
                  <a:pt x="10002" y="1845"/>
                </a:lnTo>
                <a:lnTo>
                  <a:pt x="17834" y="6609"/>
                </a:lnTo>
                <a:cubicBezTo>
                  <a:pt x="17834" y="6609"/>
                  <a:pt x="10002" y="6609"/>
                  <a:pt x="10002" y="6609"/>
                </a:cubicBezTo>
                <a:close/>
                <a:moveTo>
                  <a:pt x="8988" y="0"/>
                </a:moveTo>
                <a:lnTo>
                  <a:pt x="8988" y="6609"/>
                </a:lnTo>
                <a:lnTo>
                  <a:pt x="5655" y="6609"/>
                </a:lnTo>
                <a:lnTo>
                  <a:pt x="5655" y="2832"/>
                </a:lnTo>
                <a:lnTo>
                  <a:pt x="0" y="2832"/>
                </a:lnTo>
                <a:lnTo>
                  <a:pt x="0" y="7672"/>
                </a:lnTo>
                <a:lnTo>
                  <a:pt x="8988" y="7672"/>
                </a:lnTo>
                <a:lnTo>
                  <a:pt x="8988" y="18183"/>
                </a:lnTo>
                <a:lnTo>
                  <a:pt x="4428" y="18183"/>
                </a:lnTo>
                <a:lnTo>
                  <a:pt x="4428" y="19360"/>
                </a:lnTo>
                <a:lnTo>
                  <a:pt x="3156" y="19360"/>
                </a:lnTo>
                <a:lnTo>
                  <a:pt x="3156" y="21600"/>
                </a:lnTo>
                <a:lnTo>
                  <a:pt x="15820" y="21600"/>
                </a:lnTo>
                <a:lnTo>
                  <a:pt x="15820" y="19360"/>
                </a:lnTo>
                <a:lnTo>
                  <a:pt x="14547" y="19360"/>
                </a:lnTo>
                <a:lnTo>
                  <a:pt x="14547" y="18183"/>
                </a:lnTo>
                <a:lnTo>
                  <a:pt x="10002" y="18183"/>
                </a:lnTo>
                <a:lnTo>
                  <a:pt x="10002" y="7672"/>
                </a:lnTo>
                <a:lnTo>
                  <a:pt x="16449" y="7672"/>
                </a:lnTo>
                <a:lnTo>
                  <a:pt x="16449" y="11355"/>
                </a:lnTo>
                <a:lnTo>
                  <a:pt x="14128" y="11355"/>
                </a:lnTo>
                <a:lnTo>
                  <a:pt x="14128" y="14235"/>
                </a:lnTo>
                <a:lnTo>
                  <a:pt x="19783" y="14235"/>
                </a:lnTo>
                <a:lnTo>
                  <a:pt x="19783" y="11355"/>
                </a:lnTo>
                <a:lnTo>
                  <a:pt x="17463" y="11355"/>
                </a:lnTo>
                <a:lnTo>
                  <a:pt x="17463" y="7672"/>
                </a:lnTo>
                <a:lnTo>
                  <a:pt x="21600" y="7672"/>
                </a:lnTo>
                <a:cubicBezTo>
                  <a:pt x="21600" y="7672"/>
                  <a:pt x="8988" y="0"/>
                  <a:pt x="8988" y="0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13714934" y="8942299"/>
            <a:ext cx="939790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3" h="20965" extrusionOk="0">
                <a:moveTo>
                  <a:pt x="17862" y="3207"/>
                </a:moveTo>
                <a:cubicBezTo>
                  <a:pt x="17250" y="2577"/>
                  <a:pt x="16257" y="2577"/>
                  <a:pt x="15645" y="3207"/>
                </a:cubicBezTo>
                <a:cubicBezTo>
                  <a:pt x="15033" y="3837"/>
                  <a:pt x="15033" y="4858"/>
                  <a:pt x="15645" y="5488"/>
                </a:cubicBezTo>
                <a:cubicBezTo>
                  <a:pt x="16257" y="6118"/>
                  <a:pt x="17250" y="6118"/>
                  <a:pt x="17862" y="5488"/>
                </a:cubicBezTo>
                <a:cubicBezTo>
                  <a:pt x="18475" y="4858"/>
                  <a:pt x="18475" y="3837"/>
                  <a:pt x="17862" y="3207"/>
                </a:cubicBezTo>
                <a:close/>
                <a:moveTo>
                  <a:pt x="19131" y="1905"/>
                </a:moveTo>
                <a:cubicBezTo>
                  <a:pt x="21600" y="4446"/>
                  <a:pt x="21600" y="8565"/>
                  <a:pt x="19131" y="11105"/>
                </a:cubicBezTo>
                <a:cubicBezTo>
                  <a:pt x="16663" y="13645"/>
                  <a:pt x="12660" y="13645"/>
                  <a:pt x="10191" y="11105"/>
                </a:cubicBezTo>
                <a:cubicBezTo>
                  <a:pt x="7723" y="8565"/>
                  <a:pt x="7723" y="4446"/>
                  <a:pt x="10191" y="1905"/>
                </a:cubicBezTo>
                <a:cubicBezTo>
                  <a:pt x="12660" y="-635"/>
                  <a:pt x="16663" y="-635"/>
                  <a:pt x="19131" y="1905"/>
                </a:cubicBezTo>
                <a:close/>
                <a:moveTo>
                  <a:pt x="12046" y="14124"/>
                </a:moveTo>
                <a:lnTo>
                  <a:pt x="9739" y="16499"/>
                </a:lnTo>
                <a:lnTo>
                  <a:pt x="7504" y="16499"/>
                </a:lnTo>
                <a:lnTo>
                  <a:pt x="7504" y="18798"/>
                </a:lnTo>
                <a:lnTo>
                  <a:pt x="5174" y="18798"/>
                </a:lnTo>
                <a:lnTo>
                  <a:pt x="5174" y="20965"/>
                </a:lnTo>
                <a:lnTo>
                  <a:pt x="0" y="20965"/>
                </a:lnTo>
                <a:lnTo>
                  <a:pt x="0" y="17273"/>
                </a:lnTo>
                <a:lnTo>
                  <a:pt x="7422" y="9635"/>
                </a:lnTo>
                <a:cubicBezTo>
                  <a:pt x="8260" y="11688"/>
                  <a:pt x="9917" y="13349"/>
                  <a:pt x="12046" y="14124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13714934" y="5437669"/>
            <a:ext cx="939801" cy="939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46" y="13921"/>
                </a:moveTo>
                <a:cubicBezTo>
                  <a:pt x="6046" y="12991"/>
                  <a:pt x="6313" y="12267"/>
                  <a:pt x="7239" y="11580"/>
                </a:cubicBezTo>
                <a:cubicBezTo>
                  <a:pt x="8329" y="10771"/>
                  <a:pt x="9161" y="10453"/>
                  <a:pt x="9161" y="9704"/>
                </a:cubicBezTo>
                <a:cubicBezTo>
                  <a:pt x="9161" y="9209"/>
                  <a:pt x="8864" y="8901"/>
                  <a:pt x="8385" y="8901"/>
                </a:cubicBezTo>
                <a:cubicBezTo>
                  <a:pt x="7718" y="8901"/>
                  <a:pt x="7558" y="9601"/>
                  <a:pt x="7558" y="10266"/>
                </a:cubicBezTo>
                <a:lnTo>
                  <a:pt x="6186" y="10266"/>
                </a:lnTo>
                <a:cubicBezTo>
                  <a:pt x="6128" y="8542"/>
                  <a:pt x="7104" y="7640"/>
                  <a:pt x="8444" y="7640"/>
                </a:cubicBezTo>
                <a:cubicBezTo>
                  <a:pt x="9686" y="7640"/>
                  <a:pt x="10588" y="8469"/>
                  <a:pt x="10588" y="9610"/>
                </a:cubicBezTo>
                <a:cubicBezTo>
                  <a:pt x="10588" y="10180"/>
                  <a:pt x="10412" y="10632"/>
                  <a:pt x="10033" y="11032"/>
                </a:cubicBezTo>
                <a:cubicBezTo>
                  <a:pt x="9432" y="11666"/>
                  <a:pt x="8532" y="11986"/>
                  <a:pt x="7942" y="12660"/>
                </a:cubicBezTo>
                <a:lnTo>
                  <a:pt x="10622" y="12660"/>
                </a:lnTo>
                <a:lnTo>
                  <a:pt x="10622" y="13921"/>
                </a:lnTo>
                <a:lnTo>
                  <a:pt x="6046" y="13921"/>
                </a:lnTo>
                <a:cubicBezTo>
                  <a:pt x="6046" y="13921"/>
                  <a:pt x="6046" y="13921"/>
                  <a:pt x="6046" y="13921"/>
                </a:cubicBezTo>
                <a:close/>
                <a:moveTo>
                  <a:pt x="13549" y="11329"/>
                </a:moveTo>
                <a:lnTo>
                  <a:pt x="13549" y="9688"/>
                </a:lnTo>
                <a:lnTo>
                  <a:pt x="12329" y="11329"/>
                </a:lnTo>
                <a:cubicBezTo>
                  <a:pt x="12329" y="11329"/>
                  <a:pt x="13549" y="11329"/>
                  <a:pt x="13549" y="11329"/>
                </a:cubicBezTo>
                <a:close/>
                <a:moveTo>
                  <a:pt x="13549" y="13921"/>
                </a:moveTo>
                <a:lnTo>
                  <a:pt x="13549" y="12547"/>
                </a:lnTo>
                <a:lnTo>
                  <a:pt x="11044" y="12547"/>
                </a:lnTo>
                <a:lnTo>
                  <a:pt x="11044" y="11294"/>
                </a:lnTo>
                <a:lnTo>
                  <a:pt x="13673" y="7759"/>
                </a:lnTo>
                <a:lnTo>
                  <a:pt x="14917" y="7759"/>
                </a:lnTo>
                <a:lnTo>
                  <a:pt x="14917" y="11329"/>
                </a:lnTo>
                <a:lnTo>
                  <a:pt x="15704" y="11329"/>
                </a:lnTo>
                <a:lnTo>
                  <a:pt x="15704" y="12547"/>
                </a:lnTo>
                <a:lnTo>
                  <a:pt x="14917" y="12547"/>
                </a:lnTo>
                <a:lnTo>
                  <a:pt x="14917" y="13921"/>
                </a:lnTo>
                <a:cubicBezTo>
                  <a:pt x="14917" y="13921"/>
                  <a:pt x="13549" y="13921"/>
                  <a:pt x="13549" y="13921"/>
                </a:cubicBezTo>
                <a:close/>
                <a:moveTo>
                  <a:pt x="0" y="10800"/>
                </a:moveTo>
                <a:cubicBezTo>
                  <a:pt x="0" y="16765"/>
                  <a:pt x="4826" y="21600"/>
                  <a:pt x="10778" y="21600"/>
                </a:cubicBezTo>
                <a:cubicBezTo>
                  <a:pt x="12558" y="21600"/>
                  <a:pt x="14236" y="21168"/>
                  <a:pt x="15715" y="20403"/>
                </a:cubicBezTo>
                <a:lnTo>
                  <a:pt x="14525" y="18361"/>
                </a:lnTo>
                <a:cubicBezTo>
                  <a:pt x="13396" y="18924"/>
                  <a:pt x="12124" y="19241"/>
                  <a:pt x="10778" y="19241"/>
                </a:cubicBezTo>
                <a:cubicBezTo>
                  <a:pt x="6126" y="19241"/>
                  <a:pt x="2354" y="15462"/>
                  <a:pt x="2354" y="10800"/>
                </a:cubicBezTo>
                <a:cubicBezTo>
                  <a:pt x="2354" y="6138"/>
                  <a:pt x="6126" y="2359"/>
                  <a:pt x="10778" y="2359"/>
                </a:cubicBezTo>
                <a:cubicBezTo>
                  <a:pt x="13069" y="2359"/>
                  <a:pt x="15356" y="3276"/>
                  <a:pt x="16874" y="4763"/>
                </a:cubicBezTo>
                <a:lnTo>
                  <a:pt x="14998" y="6643"/>
                </a:lnTo>
                <a:lnTo>
                  <a:pt x="21600" y="7851"/>
                </a:lnTo>
                <a:lnTo>
                  <a:pt x="20395" y="1236"/>
                </a:lnTo>
                <a:lnTo>
                  <a:pt x="18539" y="3095"/>
                </a:lnTo>
                <a:cubicBezTo>
                  <a:pt x="16595" y="1181"/>
                  <a:pt x="13719" y="0"/>
                  <a:pt x="10778" y="0"/>
                </a:cubicBezTo>
                <a:cubicBezTo>
                  <a:pt x="4826" y="0"/>
                  <a:pt x="0" y="4835"/>
                  <a:pt x="0" y="10800"/>
                </a:cubicBezTo>
                <a:close/>
                <a:moveTo>
                  <a:pt x="17054" y="19581"/>
                </a:moveTo>
                <a:cubicBezTo>
                  <a:pt x="17771" y="19066"/>
                  <a:pt x="18423" y="18463"/>
                  <a:pt x="18993" y="17791"/>
                </a:cubicBezTo>
                <a:lnTo>
                  <a:pt x="17065" y="16418"/>
                </a:lnTo>
                <a:cubicBezTo>
                  <a:pt x="16700" y="16827"/>
                  <a:pt x="16296" y="17201"/>
                  <a:pt x="15859" y="17533"/>
                </a:cubicBezTo>
                <a:cubicBezTo>
                  <a:pt x="15859" y="17533"/>
                  <a:pt x="17054" y="19581"/>
                  <a:pt x="17054" y="19581"/>
                </a:cubicBezTo>
                <a:close/>
                <a:moveTo>
                  <a:pt x="20988" y="14271"/>
                </a:moveTo>
                <a:lnTo>
                  <a:pt x="18698" y="13681"/>
                </a:lnTo>
                <a:cubicBezTo>
                  <a:pt x="18512" y="14197"/>
                  <a:pt x="18276" y="14689"/>
                  <a:pt x="17997" y="15152"/>
                </a:cubicBezTo>
                <a:lnTo>
                  <a:pt x="19921" y="16522"/>
                </a:lnTo>
                <a:cubicBezTo>
                  <a:pt x="20358" y="15821"/>
                  <a:pt x="20718" y="15067"/>
                  <a:pt x="20988" y="14271"/>
                </a:cubicBezTo>
                <a:close/>
                <a:moveTo>
                  <a:pt x="21554" y="10564"/>
                </a:moveTo>
                <a:cubicBezTo>
                  <a:pt x="21569" y="11301"/>
                  <a:pt x="21513" y="12026"/>
                  <a:pt x="21381" y="12748"/>
                </a:cubicBezTo>
                <a:lnTo>
                  <a:pt x="19093" y="12159"/>
                </a:lnTo>
                <a:cubicBezTo>
                  <a:pt x="19179" y="11625"/>
                  <a:pt x="19213" y="11097"/>
                  <a:pt x="19199" y="10564"/>
                </a:cubicBezTo>
                <a:cubicBezTo>
                  <a:pt x="19199" y="10564"/>
                  <a:pt x="21554" y="10564"/>
                  <a:pt x="21554" y="10564"/>
                </a:cubicBezTo>
                <a:close/>
              </a:path>
            </a:pathLst>
          </a:custGeom>
          <a:solidFill>
            <a:srgbClr val="FFFEFE"/>
          </a:solidFill>
          <a:ln w="12700">
            <a:miter lim="400000"/>
          </a:ln>
        </p:spPr>
        <p:txBody>
          <a:bodyPr lIns="45719" rIns="45719"/>
          <a:lstStyle/>
          <a:p>
            <a:pPr algn="l" defTabSz="1828754">
              <a:defRPr sz="3600">
                <a:solidFill>
                  <a:srgbClr val="33333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330200" y="2509746"/>
            <a:ext cx="23744297" cy="10941516"/>
          </a:xfrm>
          <a:prstGeom prst="rect">
            <a:avLst/>
          </a:prstGeom>
          <a:solidFill>
            <a:srgbClr val="FFFFFF">
              <a:alpha val="7749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7" name="Shape 397"/>
          <p:cNvSpPr/>
          <p:nvPr/>
        </p:nvSpPr>
        <p:spPr>
          <a:xfrm rot="20040000">
            <a:off x="5618683" y="6121401"/>
            <a:ext cx="1314662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А так же всё вместе!…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Снимок_экрана_2017-01-01_в_23_41_25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298" r="52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00" name="Shape 400"/>
          <p:cNvSpPr/>
          <p:nvPr/>
        </p:nvSpPr>
        <p:spPr>
          <a:xfrm>
            <a:off x="8269119" y="4227469"/>
            <a:ext cx="15512552" cy="5003018"/>
          </a:xfrm>
          <a:prstGeom prst="rect">
            <a:avLst/>
          </a:prstGeom>
          <a:solidFill>
            <a:schemeClr val="accent4">
              <a:hueOff val="46120"/>
              <a:satOff val="4178"/>
              <a:lumOff val="-16732"/>
              <a:alpha val="712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5943600" y="986548"/>
            <a:ext cx="12496800" cy="1008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ts val="6400"/>
              </a:lnSpc>
              <a:defRPr sz="6000" b="1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Преимущества объекта</a:t>
            </a:r>
          </a:p>
        </p:txBody>
      </p:sp>
      <p:sp>
        <p:nvSpPr>
          <p:cNvPr id="402" name="Shape 402"/>
          <p:cNvSpPr/>
          <p:nvPr/>
        </p:nvSpPr>
        <p:spPr>
          <a:xfrm>
            <a:off x="5107327" y="2093189"/>
            <a:ext cx="14129798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lnSpc>
                <a:spcPct val="150000"/>
              </a:lnSpc>
              <a:defRPr sz="2000">
                <a:solidFill>
                  <a:srgbClr val="B1B4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The example text goes here with your own detailed summery. Loren opium dolor sit amen example text line.</a:t>
            </a:r>
          </a:p>
        </p:txBody>
      </p:sp>
      <p:sp>
        <p:nvSpPr>
          <p:cNvPr id="403" name="Shape 403"/>
          <p:cNvSpPr/>
          <p:nvPr/>
        </p:nvSpPr>
        <p:spPr>
          <a:xfrm>
            <a:off x="-60961" y="7316644"/>
            <a:ext cx="4636584" cy="2241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34" y="0"/>
                </a:moveTo>
                <a:cubicBezTo>
                  <a:pt x="11490" y="4778"/>
                  <a:pt x="9564" y="10123"/>
                  <a:pt x="6781" y="10123"/>
                </a:cubicBezTo>
                <a:lnTo>
                  <a:pt x="0" y="10123"/>
                </a:lnTo>
                <a:lnTo>
                  <a:pt x="0" y="21600"/>
                </a:lnTo>
                <a:lnTo>
                  <a:pt x="6781" y="21600"/>
                </a:lnTo>
                <a:cubicBezTo>
                  <a:pt x="14736" y="21600"/>
                  <a:pt x="15403" y="4123"/>
                  <a:pt x="21600" y="4123"/>
                </a:cubicBezTo>
                <a:cubicBezTo>
                  <a:pt x="18723" y="3671"/>
                  <a:pt x="16546" y="3724"/>
                  <a:pt x="13934" y="0"/>
                </a:cubicBezTo>
                <a:close/>
              </a:path>
            </a:pathLst>
          </a:custGeom>
          <a:solidFill>
            <a:srgbClr val="FEFEFE">
              <a:alpha val="25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-60961" y="3594096"/>
            <a:ext cx="4636584" cy="2241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34" y="21600"/>
                </a:moveTo>
                <a:cubicBezTo>
                  <a:pt x="11490" y="16822"/>
                  <a:pt x="9564" y="11477"/>
                  <a:pt x="6781" y="11477"/>
                </a:cubicBezTo>
                <a:lnTo>
                  <a:pt x="0" y="11477"/>
                </a:lnTo>
                <a:lnTo>
                  <a:pt x="0" y="0"/>
                </a:lnTo>
                <a:lnTo>
                  <a:pt x="6781" y="0"/>
                </a:lnTo>
                <a:cubicBezTo>
                  <a:pt x="14736" y="0"/>
                  <a:pt x="15403" y="17477"/>
                  <a:pt x="21600" y="17477"/>
                </a:cubicBezTo>
                <a:cubicBezTo>
                  <a:pt x="18723" y="17929"/>
                  <a:pt x="16546" y="17876"/>
                  <a:pt x="13934" y="21600"/>
                </a:cubicBezTo>
                <a:close/>
              </a:path>
            </a:pathLst>
          </a:custGeom>
          <a:solidFill>
            <a:srgbClr val="FEFEFE">
              <a:alpha val="6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4005689" y="5392806"/>
            <a:ext cx="2476392" cy="2381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ubicBezTo>
                  <a:pt x="0" y="2160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FFAF2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6394498" y="5095630"/>
            <a:ext cx="1309747" cy="296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0800"/>
                </a:lnTo>
                <a:cubicBezTo>
                  <a:pt x="21600" y="10800"/>
                  <a:pt x="0" y="0"/>
                  <a:pt x="0" y="0"/>
                </a:cubicBezTo>
                <a:close/>
              </a:path>
            </a:pathLst>
          </a:custGeom>
          <a:solidFill>
            <a:srgbClr val="FFAF2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-60961" y="5220756"/>
            <a:ext cx="4073304" cy="2552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524"/>
                </a:moveTo>
                <a:cubicBezTo>
                  <a:pt x="12999" y="11524"/>
                  <a:pt x="14359" y="0"/>
                  <a:pt x="6046" y="0"/>
                </a:cubicBezTo>
                <a:lnTo>
                  <a:pt x="0" y="0"/>
                </a:lnTo>
                <a:lnTo>
                  <a:pt x="0" y="10076"/>
                </a:lnTo>
                <a:lnTo>
                  <a:pt x="6046" y="10076"/>
                </a:lnTo>
                <a:cubicBezTo>
                  <a:pt x="14359" y="10076"/>
                  <a:pt x="12999" y="21600"/>
                  <a:pt x="21600" y="21600"/>
                </a:cubicBezTo>
                <a:cubicBezTo>
                  <a:pt x="21600" y="21600"/>
                  <a:pt x="21600" y="11524"/>
                  <a:pt x="21600" y="11524"/>
                </a:cubicBezTo>
                <a:close/>
              </a:path>
            </a:pathLst>
          </a:custGeom>
          <a:gradFill>
            <a:gsLst>
              <a:gs pos="0">
                <a:srgbClr val="945D00"/>
              </a:gs>
              <a:gs pos="100000">
                <a:srgbClr val="FFAF28"/>
              </a:gs>
            </a:gsLst>
          </a:gra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1690827" y="5877676"/>
            <a:ext cx="2049736" cy="135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88" y="0"/>
                </a:moveTo>
                <a:cubicBezTo>
                  <a:pt x="8149" y="512"/>
                  <a:pt x="7815" y="1024"/>
                  <a:pt x="7488" y="1529"/>
                </a:cubicBezTo>
                <a:cubicBezTo>
                  <a:pt x="5243" y="4995"/>
                  <a:pt x="3187" y="8149"/>
                  <a:pt x="0" y="9958"/>
                </a:cubicBezTo>
                <a:cubicBezTo>
                  <a:pt x="5004" y="12482"/>
                  <a:pt x="6914" y="17009"/>
                  <a:pt x="10175" y="21600"/>
                </a:cubicBezTo>
                <a:cubicBezTo>
                  <a:pt x="11922" y="18777"/>
                  <a:pt x="15911" y="12634"/>
                  <a:pt x="21600" y="11021"/>
                </a:cubicBezTo>
                <a:cubicBezTo>
                  <a:pt x="14849" y="9938"/>
                  <a:pt x="11679" y="4924"/>
                  <a:pt x="8488" y="0"/>
                </a:cubicBezTo>
                <a:close/>
              </a:path>
            </a:pathLst>
          </a:custGeom>
          <a:solidFill>
            <a:srgbClr val="945D00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-60961" y="5392806"/>
            <a:ext cx="4073304" cy="2552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076"/>
                </a:moveTo>
                <a:cubicBezTo>
                  <a:pt x="12999" y="10076"/>
                  <a:pt x="14359" y="21600"/>
                  <a:pt x="6046" y="21600"/>
                </a:cubicBezTo>
                <a:lnTo>
                  <a:pt x="0" y="21600"/>
                </a:lnTo>
                <a:lnTo>
                  <a:pt x="0" y="11524"/>
                </a:lnTo>
                <a:lnTo>
                  <a:pt x="6046" y="11524"/>
                </a:lnTo>
                <a:cubicBezTo>
                  <a:pt x="14359" y="11524"/>
                  <a:pt x="12999" y="0"/>
                  <a:pt x="21600" y="0"/>
                </a:cubicBezTo>
                <a:cubicBezTo>
                  <a:pt x="21600" y="0"/>
                  <a:pt x="21600" y="10076"/>
                  <a:pt x="21600" y="10076"/>
                </a:cubicBezTo>
                <a:close/>
              </a:path>
            </a:pathLst>
          </a:custGeom>
          <a:solidFill>
            <a:srgbClr val="FFAF2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20552259" y="6029025"/>
            <a:ext cx="1338581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7000">
                <a:solidFill>
                  <a:srgbClr val="6491C8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r>
              <a:t></a:t>
            </a:r>
          </a:p>
        </p:txBody>
      </p:sp>
      <p:sp>
        <p:nvSpPr>
          <p:cNvPr id="411" name="Shape 411"/>
          <p:cNvSpPr/>
          <p:nvPr/>
        </p:nvSpPr>
        <p:spPr>
          <a:xfrm>
            <a:off x="15635426" y="5904380"/>
            <a:ext cx="1211581" cy="122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8000">
                <a:solidFill>
                  <a:srgbClr val="14B4EB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r>
              <a:t></a:t>
            </a:r>
          </a:p>
        </p:txBody>
      </p:sp>
      <p:sp>
        <p:nvSpPr>
          <p:cNvPr id="412" name="Shape 412"/>
          <p:cNvSpPr/>
          <p:nvPr/>
        </p:nvSpPr>
        <p:spPr>
          <a:xfrm>
            <a:off x="20006769" y="5371607"/>
            <a:ext cx="2456613" cy="2456613"/>
          </a:xfrm>
          <a:prstGeom prst="ellipse">
            <a:avLst/>
          </a:prstGeom>
          <a:ln w="152400">
            <a:solidFill>
              <a:srgbClr val="6491C8"/>
            </a:solidFill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3" name="Shape 413"/>
          <p:cNvSpPr/>
          <p:nvPr/>
        </p:nvSpPr>
        <p:spPr>
          <a:xfrm>
            <a:off x="15019576" y="5316811"/>
            <a:ext cx="2456613" cy="2456613"/>
          </a:xfrm>
          <a:prstGeom prst="ellipse">
            <a:avLst/>
          </a:prstGeom>
          <a:ln w="152400">
            <a:solidFill>
              <a:srgbClr val="14B4EB"/>
            </a:solidFill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10032382" y="5344209"/>
            <a:ext cx="2456614" cy="2456613"/>
          </a:xfrm>
          <a:prstGeom prst="ellipse">
            <a:avLst/>
          </a:prstGeom>
          <a:ln w="152400">
            <a:solidFill>
              <a:srgbClr val="3CBEB4"/>
            </a:solidFill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11438680" y="4706472"/>
            <a:ext cx="1156225" cy="1156225"/>
          </a:xfrm>
          <a:prstGeom prst="ellipse">
            <a:avLst/>
          </a:prstGeom>
          <a:solidFill>
            <a:srgbClr val="3CBEB4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11485833" y="4889986"/>
            <a:ext cx="110667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1</a:t>
            </a:r>
          </a:p>
        </p:txBody>
      </p:sp>
      <p:sp>
        <p:nvSpPr>
          <p:cNvPr id="417" name="Shape 417"/>
          <p:cNvSpPr/>
          <p:nvPr/>
        </p:nvSpPr>
        <p:spPr>
          <a:xfrm>
            <a:off x="16360503" y="4679074"/>
            <a:ext cx="1156225" cy="1156225"/>
          </a:xfrm>
          <a:prstGeom prst="ellipse">
            <a:avLst/>
          </a:prstGeom>
          <a:solidFill>
            <a:srgbClr val="14B4EB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16407655" y="4862589"/>
            <a:ext cx="110667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2</a:t>
            </a:r>
          </a:p>
        </p:txBody>
      </p:sp>
      <p:sp>
        <p:nvSpPr>
          <p:cNvPr id="419" name="Shape 419"/>
          <p:cNvSpPr/>
          <p:nvPr/>
        </p:nvSpPr>
        <p:spPr>
          <a:xfrm>
            <a:off x="21383927" y="4733869"/>
            <a:ext cx="1156225" cy="1156225"/>
          </a:xfrm>
          <a:prstGeom prst="ellipse">
            <a:avLst/>
          </a:prstGeom>
          <a:solidFill>
            <a:srgbClr val="6491C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21431079" y="4917384"/>
            <a:ext cx="110667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3</a:t>
            </a:r>
          </a:p>
        </p:txBody>
      </p:sp>
      <p:sp>
        <p:nvSpPr>
          <p:cNvPr id="421" name="Shape 421"/>
          <p:cNvSpPr/>
          <p:nvPr/>
        </p:nvSpPr>
        <p:spPr>
          <a:xfrm>
            <a:off x="9095656" y="7937827"/>
            <a:ext cx="4392488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lnSpc>
                <a:spcPct val="150000"/>
              </a:lnSpc>
              <a:defRPr sz="4800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Расположение</a:t>
            </a:r>
            <a:endParaRPr dirty="0"/>
          </a:p>
        </p:txBody>
      </p:sp>
      <p:pic>
        <p:nvPicPr>
          <p:cNvPr id="422" name="Slice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88742" y="5825935"/>
            <a:ext cx="1397106" cy="1397106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14778834" y="7977505"/>
            <a:ext cx="295778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50000"/>
              </a:lnSpc>
              <a:defRPr sz="4800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Площади</a:t>
            </a:r>
            <a:endParaRPr dirty="0"/>
          </a:p>
        </p:txBody>
      </p:sp>
      <p:sp>
        <p:nvSpPr>
          <p:cNvPr id="424" name="Shape 424"/>
          <p:cNvSpPr/>
          <p:nvPr/>
        </p:nvSpPr>
        <p:spPr>
          <a:xfrm>
            <a:off x="19824848" y="7977505"/>
            <a:ext cx="2879335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50000"/>
              </a:lnSpc>
              <a:defRPr sz="4800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Энергия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/>
        </p:nvSpPr>
        <p:spPr>
          <a:xfrm>
            <a:off x="5943600" y="986548"/>
            <a:ext cx="12496800" cy="1008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ts val="6400"/>
              </a:lnSpc>
              <a:defRPr sz="6000">
                <a:solidFill>
                  <a:srgbClr val="BFBFB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 : </a:t>
            </a:r>
            <a:r>
              <a:rPr lang="ru-RU" b="1" dirty="0" smtClean="0">
                <a:solidFill>
                  <a:srgbClr val="000000"/>
                </a:solidFill>
              </a:rPr>
              <a:t>Расположение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-873624" y="6034556"/>
            <a:ext cx="26131385" cy="10256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600" extrusionOk="0">
                <a:moveTo>
                  <a:pt x="3960" y="20812"/>
                </a:moveTo>
                <a:cubicBezTo>
                  <a:pt x="4048" y="20812"/>
                  <a:pt x="4099" y="20986"/>
                  <a:pt x="4073" y="21203"/>
                </a:cubicBezTo>
                <a:cubicBezTo>
                  <a:pt x="4047" y="21421"/>
                  <a:pt x="3953" y="21600"/>
                  <a:pt x="3863" y="21600"/>
                </a:cubicBezTo>
                <a:cubicBezTo>
                  <a:pt x="3773" y="21600"/>
                  <a:pt x="3723" y="21421"/>
                  <a:pt x="3751" y="21203"/>
                </a:cubicBezTo>
                <a:cubicBezTo>
                  <a:pt x="3778" y="20986"/>
                  <a:pt x="3871" y="20812"/>
                  <a:pt x="3960" y="20812"/>
                </a:cubicBezTo>
                <a:close/>
                <a:moveTo>
                  <a:pt x="3570" y="20812"/>
                </a:moveTo>
                <a:cubicBezTo>
                  <a:pt x="3659" y="20812"/>
                  <a:pt x="3708" y="20986"/>
                  <a:pt x="3681" y="21203"/>
                </a:cubicBezTo>
                <a:cubicBezTo>
                  <a:pt x="3653" y="21421"/>
                  <a:pt x="3557" y="21600"/>
                  <a:pt x="3467" y="21600"/>
                </a:cubicBezTo>
                <a:cubicBezTo>
                  <a:pt x="3378" y="21600"/>
                  <a:pt x="3329" y="21421"/>
                  <a:pt x="3358" y="21203"/>
                </a:cubicBezTo>
                <a:cubicBezTo>
                  <a:pt x="3387" y="20986"/>
                  <a:pt x="3482" y="20812"/>
                  <a:pt x="3570" y="20812"/>
                </a:cubicBezTo>
                <a:close/>
                <a:moveTo>
                  <a:pt x="3177" y="20812"/>
                </a:moveTo>
                <a:cubicBezTo>
                  <a:pt x="3265" y="20812"/>
                  <a:pt x="3313" y="20986"/>
                  <a:pt x="3284" y="21203"/>
                </a:cubicBezTo>
                <a:cubicBezTo>
                  <a:pt x="3254" y="21421"/>
                  <a:pt x="3157" y="21600"/>
                  <a:pt x="3068" y="21600"/>
                </a:cubicBezTo>
                <a:cubicBezTo>
                  <a:pt x="2978" y="21600"/>
                  <a:pt x="2931" y="21421"/>
                  <a:pt x="2962" y="21203"/>
                </a:cubicBezTo>
                <a:cubicBezTo>
                  <a:pt x="2992" y="20986"/>
                  <a:pt x="3088" y="20812"/>
                  <a:pt x="3177" y="20812"/>
                </a:cubicBezTo>
                <a:close/>
                <a:moveTo>
                  <a:pt x="3689" y="19882"/>
                </a:moveTo>
                <a:cubicBezTo>
                  <a:pt x="3776" y="19882"/>
                  <a:pt x="3825" y="20050"/>
                  <a:pt x="3799" y="20259"/>
                </a:cubicBezTo>
                <a:cubicBezTo>
                  <a:pt x="3772" y="20469"/>
                  <a:pt x="3678" y="20641"/>
                  <a:pt x="3590" y="20641"/>
                </a:cubicBezTo>
                <a:cubicBezTo>
                  <a:pt x="3502" y="20641"/>
                  <a:pt x="3454" y="20469"/>
                  <a:pt x="3482" y="20259"/>
                </a:cubicBezTo>
                <a:cubicBezTo>
                  <a:pt x="3510" y="20050"/>
                  <a:pt x="3603" y="19882"/>
                  <a:pt x="3689" y="19882"/>
                </a:cubicBezTo>
                <a:close/>
                <a:moveTo>
                  <a:pt x="3304" y="19882"/>
                </a:moveTo>
                <a:cubicBezTo>
                  <a:pt x="3391" y="19882"/>
                  <a:pt x="3438" y="20050"/>
                  <a:pt x="3410" y="20259"/>
                </a:cubicBezTo>
                <a:cubicBezTo>
                  <a:pt x="3382" y="20469"/>
                  <a:pt x="3287" y="20641"/>
                  <a:pt x="3199" y="20641"/>
                </a:cubicBezTo>
                <a:cubicBezTo>
                  <a:pt x="3111" y="20641"/>
                  <a:pt x="3064" y="20469"/>
                  <a:pt x="3094" y="20259"/>
                </a:cubicBezTo>
                <a:cubicBezTo>
                  <a:pt x="3123" y="20050"/>
                  <a:pt x="3217" y="19882"/>
                  <a:pt x="3304" y="19882"/>
                </a:cubicBezTo>
                <a:close/>
                <a:moveTo>
                  <a:pt x="3809" y="18984"/>
                </a:moveTo>
                <a:cubicBezTo>
                  <a:pt x="3894" y="18984"/>
                  <a:pt x="3942" y="19146"/>
                  <a:pt x="3917" y="19347"/>
                </a:cubicBezTo>
                <a:cubicBezTo>
                  <a:pt x="3891" y="19550"/>
                  <a:pt x="3799" y="19716"/>
                  <a:pt x="3713" y="19716"/>
                </a:cubicBezTo>
                <a:cubicBezTo>
                  <a:pt x="3627" y="19716"/>
                  <a:pt x="3579" y="19550"/>
                  <a:pt x="3606" y="19347"/>
                </a:cubicBezTo>
                <a:cubicBezTo>
                  <a:pt x="3633" y="19146"/>
                  <a:pt x="3723" y="18984"/>
                  <a:pt x="3809" y="18984"/>
                </a:cubicBezTo>
                <a:close/>
                <a:moveTo>
                  <a:pt x="3431" y="18984"/>
                </a:moveTo>
                <a:cubicBezTo>
                  <a:pt x="3516" y="18984"/>
                  <a:pt x="3564" y="19146"/>
                  <a:pt x="3536" y="19347"/>
                </a:cubicBezTo>
                <a:cubicBezTo>
                  <a:pt x="3509" y="19550"/>
                  <a:pt x="3417" y="19716"/>
                  <a:pt x="3330" y="19716"/>
                </a:cubicBezTo>
                <a:cubicBezTo>
                  <a:pt x="3244" y="19716"/>
                  <a:pt x="3197" y="19550"/>
                  <a:pt x="3225" y="19347"/>
                </a:cubicBezTo>
                <a:cubicBezTo>
                  <a:pt x="3254" y="19146"/>
                  <a:pt x="3346" y="18984"/>
                  <a:pt x="3431" y="18984"/>
                </a:cubicBezTo>
                <a:close/>
                <a:moveTo>
                  <a:pt x="3920" y="18117"/>
                </a:moveTo>
                <a:cubicBezTo>
                  <a:pt x="4003" y="18117"/>
                  <a:pt x="4052" y="18273"/>
                  <a:pt x="4027" y="18467"/>
                </a:cubicBezTo>
                <a:cubicBezTo>
                  <a:pt x="4002" y="18664"/>
                  <a:pt x="3913" y="18823"/>
                  <a:pt x="3828" y="18823"/>
                </a:cubicBezTo>
                <a:cubicBezTo>
                  <a:pt x="3743" y="18823"/>
                  <a:pt x="3695" y="18664"/>
                  <a:pt x="3721" y="18467"/>
                </a:cubicBezTo>
                <a:cubicBezTo>
                  <a:pt x="3747" y="18273"/>
                  <a:pt x="3836" y="18117"/>
                  <a:pt x="3920" y="18117"/>
                </a:cubicBezTo>
                <a:close/>
                <a:moveTo>
                  <a:pt x="3550" y="18117"/>
                </a:moveTo>
                <a:cubicBezTo>
                  <a:pt x="3634" y="18117"/>
                  <a:pt x="3681" y="18273"/>
                  <a:pt x="3655" y="18467"/>
                </a:cubicBezTo>
                <a:cubicBezTo>
                  <a:pt x="3628" y="18664"/>
                  <a:pt x="3538" y="18823"/>
                  <a:pt x="3453" y="18823"/>
                </a:cubicBezTo>
                <a:cubicBezTo>
                  <a:pt x="3368" y="18823"/>
                  <a:pt x="3322" y="18664"/>
                  <a:pt x="3349" y="18467"/>
                </a:cubicBezTo>
                <a:cubicBezTo>
                  <a:pt x="3377" y="18273"/>
                  <a:pt x="3467" y="18117"/>
                  <a:pt x="3550" y="18117"/>
                </a:cubicBezTo>
                <a:close/>
                <a:moveTo>
                  <a:pt x="21011" y="18117"/>
                </a:moveTo>
                <a:cubicBezTo>
                  <a:pt x="21094" y="18117"/>
                  <a:pt x="21197" y="18273"/>
                  <a:pt x="21241" y="18467"/>
                </a:cubicBezTo>
                <a:cubicBezTo>
                  <a:pt x="21285" y="18664"/>
                  <a:pt x="21252" y="18823"/>
                  <a:pt x="21167" y="18823"/>
                </a:cubicBezTo>
                <a:cubicBezTo>
                  <a:pt x="21082" y="18823"/>
                  <a:pt x="20979" y="18664"/>
                  <a:pt x="20936" y="18467"/>
                </a:cubicBezTo>
                <a:cubicBezTo>
                  <a:pt x="20893" y="18273"/>
                  <a:pt x="20927" y="18117"/>
                  <a:pt x="21011" y="18117"/>
                </a:cubicBezTo>
                <a:close/>
                <a:moveTo>
                  <a:pt x="20823" y="17282"/>
                </a:moveTo>
                <a:cubicBezTo>
                  <a:pt x="20906" y="17282"/>
                  <a:pt x="21006" y="17433"/>
                  <a:pt x="21048" y="17621"/>
                </a:cubicBezTo>
                <a:cubicBezTo>
                  <a:pt x="21091" y="17810"/>
                  <a:pt x="21058" y="17964"/>
                  <a:pt x="20975" y="17964"/>
                </a:cubicBezTo>
                <a:cubicBezTo>
                  <a:pt x="20891" y="17964"/>
                  <a:pt x="20790" y="17810"/>
                  <a:pt x="20748" y="17621"/>
                </a:cubicBezTo>
                <a:cubicBezTo>
                  <a:pt x="20707" y="17433"/>
                  <a:pt x="20741" y="17282"/>
                  <a:pt x="20823" y="17282"/>
                </a:cubicBezTo>
                <a:close/>
                <a:moveTo>
                  <a:pt x="4396" y="17282"/>
                </a:moveTo>
                <a:cubicBezTo>
                  <a:pt x="4479" y="17282"/>
                  <a:pt x="4527" y="17433"/>
                  <a:pt x="4505" y="17621"/>
                </a:cubicBezTo>
                <a:cubicBezTo>
                  <a:pt x="4482" y="17810"/>
                  <a:pt x="4396" y="17964"/>
                  <a:pt x="4313" y="17964"/>
                </a:cubicBezTo>
                <a:cubicBezTo>
                  <a:pt x="4229" y="17964"/>
                  <a:pt x="4181" y="17810"/>
                  <a:pt x="4205" y="17621"/>
                </a:cubicBezTo>
                <a:cubicBezTo>
                  <a:pt x="4229" y="17433"/>
                  <a:pt x="4314" y="17282"/>
                  <a:pt x="4396" y="17282"/>
                </a:cubicBezTo>
                <a:close/>
                <a:moveTo>
                  <a:pt x="4031" y="17282"/>
                </a:moveTo>
                <a:cubicBezTo>
                  <a:pt x="4114" y="17282"/>
                  <a:pt x="4161" y="17433"/>
                  <a:pt x="4137" y="17621"/>
                </a:cubicBezTo>
                <a:cubicBezTo>
                  <a:pt x="4113" y="17810"/>
                  <a:pt x="4026" y="17964"/>
                  <a:pt x="3942" y="17964"/>
                </a:cubicBezTo>
                <a:cubicBezTo>
                  <a:pt x="3859" y="17964"/>
                  <a:pt x="3812" y="17810"/>
                  <a:pt x="3837" y="17621"/>
                </a:cubicBezTo>
                <a:cubicBezTo>
                  <a:pt x="3862" y="17433"/>
                  <a:pt x="3949" y="17282"/>
                  <a:pt x="4031" y="17282"/>
                </a:cubicBezTo>
                <a:close/>
                <a:moveTo>
                  <a:pt x="3666" y="17282"/>
                </a:moveTo>
                <a:cubicBezTo>
                  <a:pt x="3748" y="17282"/>
                  <a:pt x="3794" y="17433"/>
                  <a:pt x="3769" y="17621"/>
                </a:cubicBezTo>
                <a:cubicBezTo>
                  <a:pt x="3744" y="17810"/>
                  <a:pt x="3655" y="17964"/>
                  <a:pt x="3572" y="17964"/>
                </a:cubicBezTo>
                <a:cubicBezTo>
                  <a:pt x="3488" y="17964"/>
                  <a:pt x="3442" y="17810"/>
                  <a:pt x="3469" y="17621"/>
                </a:cubicBezTo>
                <a:cubicBezTo>
                  <a:pt x="3496" y="17433"/>
                  <a:pt x="3584" y="17282"/>
                  <a:pt x="3666" y="17282"/>
                </a:cubicBezTo>
                <a:close/>
                <a:moveTo>
                  <a:pt x="4853" y="16479"/>
                </a:moveTo>
                <a:cubicBezTo>
                  <a:pt x="4934" y="16479"/>
                  <a:pt x="4983" y="16625"/>
                  <a:pt x="4963" y="16805"/>
                </a:cubicBezTo>
                <a:cubicBezTo>
                  <a:pt x="4942" y="16989"/>
                  <a:pt x="4859" y="17138"/>
                  <a:pt x="4777" y="17138"/>
                </a:cubicBezTo>
                <a:cubicBezTo>
                  <a:pt x="4695" y="17138"/>
                  <a:pt x="4646" y="16989"/>
                  <a:pt x="4668" y="16805"/>
                </a:cubicBezTo>
                <a:cubicBezTo>
                  <a:pt x="4689" y="16625"/>
                  <a:pt x="4772" y="16479"/>
                  <a:pt x="4853" y="16479"/>
                </a:cubicBezTo>
                <a:close/>
                <a:moveTo>
                  <a:pt x="4496" y="16479"/>
                </a:moveTo>
                <a:cubicBezTo>
                  <a:pt x="4577" y="16479"/>
                  <a:pt x="4625" y="16625"/>
                  <a:pt x="4603" y="16805"/>
                </a:cubicBezTo>
                <a:cubicBezTo>
                  <a:pt x="4581" y="16989"/>
                  <a:pt x="4497" y="17138"/>
                  <a:pt x="4414" y="17138"/>
                </a:cubicBezTo>
                <a:cubicBezTo>
                  <a:pt x="4333" y="17138"/>
                  <a:pt x="4285" y="16989"/>
                  <a:pt x="4308" y="16805"/>
                </a:cubicBezTo>
                <a:cubicBezTo>
                  <a:pt x="4331" y="16625"/>
                  <a:pt x="4415" y="16479"/>
                  <a:pt x="4496" y="16479"/>
                </a:cubicBezTo>
                <a:close/>
                <a:moveTo>
                  <a:pt x="4134" y="16479"/>
                </a:moveTo>
                <a:cubicBezTo>
                  <a:pt x="4215" y="16479"/>
                  <a:pt x="4262" y="16625"/>
                  <a:pt x="4239" y="16805"/>
                </a:cubicBezTo>
                <a:cubicBezTo>
                  <a:pt x="4216" y="16989"/>
                  <a:pt x="4130" y="17138"/>
                  <a:pt x="4048" y="17138"/>
                </a:cubicBezTo>
                <a:cubicBezTo>
                  <a:pt x="3967" y="17138"/>
                  <a:pt x="3920" y="16989"/>
                  <a:pt x="3944" y="16805"/>
                </a:cubicBezTo>
                <a:cubicBezTo>
                  <a:pt x="3968" y="16625"/>
                  <a:pt x="4054" y="16479"/>
                  <a:pt x="4134" y="16479"/>
                </a:cubicBezTo>
                <a:close/>
                <a:moveTo>
                  <a:pt x="3777" y="16479"/>
                </a:moveTo>
                <a:cubicBezTo>
                  <a:pt x="3858" y="16479"/>
                  <a:pt x="3904" y="16625"/>
                  <a:pt x="3880" y="16805"/>
                </a:cubicBezTo>
                <a:cubicBezTo>
                  <a:pt x="3855" y="16989"/>
                  <a:pt x="3768" y="17138"/>
                  <a:pt x="3686" y="17138"/>
                </a:cubicBezTo>
                <a:cubicBezTo>
                  <a:pt x="3604" y="17138"/>
                  <a:pt x="3559" y="16989"/>
                  <a:pt x="3585" y="16805"/>
                </a:cubicBezTo>
                <a:cubicBezTo>
                  <a:pt x="3610" y="16625"/>
                  <a:pt x="3696" y="16479"/>
                  <a:pt x="3777" y="16479"/>
                </a:cubicBezTo>
                <a:close/>
                <a:moveTo>
                  <a:pt x="21003" y="16479"/>
                </a:moveTo>
                <a:cubicBezTo>
                  <a:pt x="21084" y="16479"/>
                  <a:pt x="21184" y="16625"/>
                  <a:pt x="21226" y="16805"/>
                </a:cubicBezTo>
                <a:cubicBezTo>
                  <a:pt x="21269" y="16989"/>
                  <a:pt x="21236" y="17138"/>
                  <a:pt x="21154" y="17138"/>
                </a:cubicBezTo>
                <a:cubicBezTo>
                  <a:pt x="21072" y="17138"/>
                  <a:pt x="20972" y="16989"/>
                  <a:pt x="20931" y="16805"/>
                </a:cubicBezTo>
                <a:cubicBezTo>
                  <a:pt x="20890" y="16625"/>
                  <a:pt x="20922" y="16479"/>
                  <a:pt x="21003" y="16479"/>
                </a:cubicBezTo>
                <a:close/>
                <a:moveTo>
                  <a:pt x="20644" y="16479"/>
                </a:moveTo>
                <a:cubicBezTo>
                  <a:pt x="20725" y="16479"/>
                  <a:pt x="20824" y="16625"/>
                  <a:pt x="20864" y="16805"/>
                </a:cubicBezTo>
                <a:cubicBezTo>
                  <a:pt x="20905" y="16989"/>
                  <a:pt x="20873" y="17138"/>
                  <a:pt x="20791" y="17138"/>
                </a:cubicBezTo>
                <a:cubicBezTo>
                  <a:pt x="20708" y="17138"/>
                  <a:pt x="20609" y="16989"/>
                  <a:pt x="20569" y="16805"/>
                </a:cubicBezTo>
                <a:cubicBezTo>
                  <a:pt x="20530" y="16625"/>
                  <a:pt x="20563" y="16479"/>
                  <a:pt x="20644" y="16479"/>
                </a:cubicBezTo>
                <a:close/>
                <a:moveTo>
                  <a:pt x="20285" y="16479"/>
                </a:moveTo>
                <a:cubicBezTo>
                  <a:pt x="20367" y="16479"/>
                  <a:pt x="20464" y="16625"/>
                  <a:pt x="20503" y="16805"/>
                </a:cubicBezTo>
                <a:cubicBezTo>
                  <a:pt x="20543" y="16989"/>
                  <a:pt x="20509" y="17138"/>
                  <a:pt x="20426" y="17138"/>
                </a:cubicBezTo>
                <a:cubicBezTo>
                  <a:pt x="20345" y="17138"/>
                  <a:pt x="20247" y="16989"/>
                  <a:pt x="20208" y="16805"/>
                </a:cubicBezTo>
                <a:cubicBezTo>
                  <a:pt x="20170" y="16625"/>
                  <a:pt x="20205" y="16479"/>
                  <a:pt x="20285" y="16479"/>
                </a:cubicBezTo>
                <a:close/>
                <a:moveTo>
                  <a:pt x="18492" y="16479"/>
                </a:moveTo>
                <a:cubicBezTo>
                  <a:pt x="18572" y="16479"/>
                  <a:pt x="18664" y="16625"/>
                  <a:pt x="18697" y="16805"/>
                </a:cubicBezTo>
                <a:cubicBezTo>
                  <a:pt x="18729" y="16989"/>
                  <a:pt x="18689" y="17138"/>
                  <a:pt x="18608" y="17138"/>
                </a:cubicBezTo>
                <a:cubicBezTo>
                  <a:pt x="18525" y="17138"/>
                  <a:pt x="18433" y="16989"/>
                  <a:pt x="18402" y="16805"/>
                </a:cubicBezTo>
                <a:cubicBezTo>
                  <a:pt x="18370" y="16625"/>
                  <a:pt x="18411" y="16479"/>
                  <a:pt x="18492" y="16479"/>
                </a:cubicBezTo>
                <a:close/>
                <a:moveTo>
                  <a:pt x="5297" y="15697"/>
                </a:moveTo>
                <a:cubicBezTo>
                  <a:pt x="5377" y="15697"/>
                  <a:pt x="5426" y="15838"/>
                  <a:pt x="5408" y="16013"/>
                </a:cubicBezTo>
                <a:cubicBezTo>
                  <a:pt x="5390" y="16190"/>
                  <a:pt x="5309" y="16334"/>
                  <a:pt x="5229" y="16334"/>
                </a:cubicBezTo>
                <a:cubicBezTo>
                  <a:pt x="5148" y="16334"/>
                  <a:pt x="5099" y="16190"/>
                  <a:pt x="5118" y="16013"/>
                </a:cubicBezTo>
                <a:cubicBezTo>
                  <a:pt x="5137" y="15838"/>
                  <a:pt x="5218" y="15697"/>
                  <a:pt x="5297" y="15697"/>
                </a:cubicBezTo>
                <a:close/>
                <a:moveTo>
                  <a:pt x="4944" y="15697"/>
                </a:moveTo>
                <a:cubicBezTo>
                  <a:pt x="5024" y="15697"/>
                  <a:pt x="5072" y="15838"/>
                  <a:pt x="5053" y="16013"/>
                </a:cubicBezTo>
                <a:cubicBezTo>
                  <a:pt x="5033" y="16190"/>
                  <a:pt x="4951" y="16334"/>
                  <a:pt x="4871" y="16334"/>
                </a:cubicBezTo>
                <a:cubicBezTo>
                  <a:pt x="4790" y="16334"/>
                  <a:pt x="4742" y="16190"/>
                  <a:pt x="4763" y="16013"/>
                </a:cubicBezTo>
                <a:cubicBezTo>
                  <a:pt x="4783" y="15838"/>
                  <a:pt x="4865" y="15697"/>
                  <a:pt x="4944" y="15697"/>
                </a:cubicBezTo>
                <a:close/>
                <a:moveTo>
                  <a:pt x="4591" y="15697"/>
                </a:moveTo>
                <a:cubicBezTo>
                  <a:pt x="4671" y="15697"/>
                  <a:pt x="4718" y="15838"/>
                  <a:pt x="4697" y="16013"/>
                </a:cubicBezTo>
                <a:cubicBezTo>
                  <a:pt x="4676" y="16190"/>
                  <a:pt x="4593" y="16334"/>
                  <a:pt x="4513" y="16334"/>
                </a:cubicBezTo>
                <a:cubicBezTo>
                  <a:pt x="4432" y="16334"/>
                  <a:pt x="4385" y="16190"/>
                  <a:pt x="4407" y="16013"/>
                </a:cubicBezTo>
                <a:cubicBezTo>
                  <a:pt x="4429" y="15838"/>
                  <a:pt x="4511" y="15697"/>
                  <a:pt x="4591" y="15697"/>
                </a:cubicBezTo>
                <a:close/>
                <a:moveTo>
                  <a:pt x="4238" y="15697"/>
                </a:moveTo>
                <a:cubicBezTo>
                  <a:pt x="4317" y="15697"/>
                  <a:pt x="4364" y="15838"/>
                  <a:pt x="4342" y="16013"/>
                </a:cubicBezTo>
                <a:cubicBezTo>
                  <a:pt x="4319" y="16190"/>
                  <a:pt x="4235" y="16334"/>
                  <a:pt x="4155" y="16334"/>
                </a:cubicBezTo>
                <a:cubicBezTo>
                  <a:pt x="4074" y="16334"/>
                  <a:pt x="4028" y="16190"/>
                  <a:pt x="4052" y="16013"/>
                </a:cubicBezTo>
                <a:cubicBezTo>
                  <a:pt x="4075" y="15838"/>
                  <a:pt x="4159" y="15697"/>
                  <a:pt x="4238" y="15697"/>
                </a:cubicBezTo>
                <a:close/>
                <a:moveTo>
                  <a:pt x="11294" y="15697"/>
                </a:moveTo>
                <a:cubicBezTo>
                  <a:pt x="11374" y="15697"/>
                  <a:pt x="11442" y="15838"/>
                  <a:pt x="11446" y="16013"/>
                </a:cubicBezTo>
                <a:cubicBezTo>
                  <a:pt x="11451" y="16190"/>
                  <a:pt x="11389" y="16334"/>
                  <a:pt x="11308" y="16334"/>
                </a:cubicBezTo>
                <a:cubicBezTo>
                  <a:pt x="11228" y="16334"/>
                  <a:pt x="11160" y="16190"/>
                  <a:pt x="11156" y="16013"/>
                </a:cubicBezTo>
                <a:cubicBezTo>
                  <a:pt x="11153" y="15838"/>
                  <a:pt x="11215" y="15697"/>
                  <a:pt x="11294" y="15697"/>
                </a:cubicBezTo>
                <a:close/>
                <a:moveTo>
                  <a:pt x="10944" y="15697"/>
                </a:moveTo>
                <a:cubicBezTo>
                  <a:pt x="11024" y="15697"/>
                  <a:pt x="11091" y="15838"/>
                  <a:pt x="11094" y="16013"/>
                </a:cubicBezTo>
                <a:cubicBezTo>
                  <a:pt x="11097" y="16190"/>
                  <a:pt x="11035" y="16334"/>
                  <a:pt x="10954" y="16334"/>
                </a:cubicBezTo>
                <a:cubicBezTo>
                  <a:pt x="10873" y="16334"/>
                  <a:pt x="10806" y="16190"/>
                  <a:pt x="10804" y="16013"/>
                </a:cubicBezTo>
                <a:cubicBezTo>
                  <a:pt x="10802" y="15838"/>
                  <a:pt x="10865" y="15697"/>
                  <a:pt x="10944" y="15697"/>
                </a:cubicBezTo>
                <a:close/>
                <a:moveTo>
                  <a:pt x="20824" y="15696"/>
                </a:moveTo>
                <a:cubicBezTo>
                  <a:pt x="20904" y="15696"/>
                  <a:pt x="21001" y="15838"/>
                  <a:pt x="21042" y="16013"/>
                </a:cubicBezTo>
                <a:cubicBezTo>
                  <a:pt x="21083" y="16190"/>
                  <a:pt x="21051" y="16334"/>
                  <a:pt x="20971" y="16334"/>
                </a:cubicBezTo>
                <a:cubicBezTo>
                  <a:pt x="20890" y="16334"/>
                  <a:pt x="20792" y="16190"/>
                  <a:pt x="20752" y="16013"/>
                </a:cubicBezTo>
                <a:cubicBezTo>
                  <a:pt x="20712" y="15838"/>
                  <a:pt x="20745" y="15696"/>
                  <a:pt x="20824" y="15696"/>
                </a:cubicBezTo>
                <a:close/>
                <a:moveTo>
                  <a:pt x="20474" y="15696"/>
                </a:moveTo>
                <a:cubicBezTo>
                  <a:pt x="20553" y="15696"/>
                  <a:pt x="20649" y="15838"/>
                  <a:pt x="20689" y="16013"/>
                </a:cubicBezTo>
                <a:cubicBezTo>
                  <a:pt x="20729" y="16190"/>
                  <a:pt x="20696" y="16334"/>
                  <a:pt x="20615" y="16334"/>
                </a:cubicBezTo>
                <a:cubicBezTo>
                  <a:pt x="20534" y="16334"/>
                  <a:pt x="20437" y="16190"/>
                  <a:pt x="20399" y="16013"/>
                </a:cubicBezTo>
                <a:cubicBezTo>
                  <a:pt x="20360" y="15838"/>
                  <a:pt x="20394" y="15696"/>
                  <a:pt x="20474" y="15696"/>
                </a:cubicBezTo>
                <a:close/>
                <a:moveTo>
                  <a:pt x="20119" y="15696"/>
                </a:moveTo>
                <a:cubicBezTo>
                  <a:pt x="20199" y="15696"/>
                  <a:pt x="20294" y="15838"/>
                  <a:pt x="20332" y="16013"/>
                </a:cubicBezTo>
                <a:cubicBezTo>
                  <a:pt x="20370" y="16190"/>
                  <a:pt x="20336" y="16334"/>
                  <a:pt x="20255" y="16334"/>
                </a:cubicBezTo>
                <a:cubicBezTo>
                  <a:pt x="20175" y="16334"/>
                  <a:pt x="20079" y="16190"/>
                  <a:pt x="20042" y="16013"/>
                </a:cubicBezTo>
                <a:cubicBezTo>
                  <a:pt x="20005" y="15838"/>
                  <a:pt x="20039" y="15696"/>
                  <a:pt x="20119" y="15696"/>
                </a:cubicBezTo>
                <a:close/>
                <a:moveTo>
                  <a:pt x="19768" y="15696"/>
                </a:moveTo>
                <a:cubicBezTo>
                  <a:pt x="19848" y="15696"/>
                  <a:pt x="19942" y="15838"/>
                  <a:pt x="19979" y="16013"/>
                </a:cubicBezTo>
                <a:cubicBezTo>
                  <a:pt x="20016" y="16190"/>
                  <a:pt x="19980" y="16334"/>
                  <a:pt x="19900" y="16334"/>
                </a:cubicBezTo>
                <a:cubicBezTo>
                  <a:pt x="19819" y="16334"/>
                  <a:pt x="19725" y="16190"/>
                  <a:pt x="19689" y="16013"/>
                </a:cubicBezTo>
                <a:cubicBezTo>
                  <a:pt x="19653" y="15838"/>
                  <a:pt x="19689" y="15696"/>
                  <a:pt x="19768" y="15696"/>
                </a:cubicBezTo>
                <a:close/>
                <a:moveTo>
                  <a:pt x="19413" y="15696"/>
                </a:moveTo>
                <a:cubicBezTo>
                  <a:pt x="19493" y="15696"/>
                  <a:pt x="19586" y="15838"/>
                  <a:pt x="19622" y="16013"/>
                </a:cubicBezTo>
                <a:cubicBezTo>
                  <a:pt x="19657" y="16190"/>
                  <a:pt x="19621" y="16334"/>
                  <a:pt x="19540" y="16334"/>
                </a:cubicBezTo>
                <a:cubicBezTo>
                  <a:pt x="19459" y="16334"/>
                  <a:pt x="19366" y="16190"/>
                  <a:pt x="19331" y="16013"/>
                </a:cubicBezTo>
                <a:cubicBezTo>
                  <a:pt x="19297" y="15838"/>
                  <a:pt x="19334" y="15696"/>
                  <a:pt x="19413" y="15696"/>
                </a:cubicBezTo>
                <a:close/>
                <a:moveTo>
                  <a:pt x="19063" y="15696"/>
                </a:moveTo>
                <a:cubicBezTo>
                  <a:pt x="19143" y="15696"/>
                  <a:pt x="19235" y="15838"/>
                  <a:pt x="19269" y="16013"/>
                </a:cubicBezTo>
                <a:cubicBezTo>
                  <a:pt x="19303" y="16190"/>
                  <a:pt x="19266" y="16334"/>
                  <a:pt x="19185" y="16334"/>
                </a:cubicBezTo>
                <a:cubicBezTo>
                  <a:pt x="19104" y="16334"/>
                  <a:pt x="19012" y="16190"/>
                  <a:pt x="18979" y="16013"/>
                </a:cubicBezTo>
                <a:cubicBezTo>
                  <a:pt x="18946" y="15838"/>
                  <a:pt x="18983" y="15696"/>
                  <a:pt x="19063" y="15696"/>
                </a:cubicBezTo>
                <a:close/>
                <a:moveTo>
                  <a:pt x="18708" y="15696"/>
                </a:moveTo>
                <a:cubicBezTo>
                  <a:pt x="18788" y="15696"/>
                  <a:pt x="18879" y="15838"/>
                  <a:pt x="18911" y="16013"/>
                </a:cubicBezTo>
                <a:cubicBezTo>
                  <a:pt x="18945" y="16190"/>
                  <a:pt x="18906" y="16334"/>
                  <a:pt x="18825" y="16334"/>
                </a:cubicBezTo>
                <a:cubicBezTo>
                  <a:pt x="18744" y="16334"/>
                  <a:pt x="18653" y="16190"/>
                  <a:pt x="18622" y="16013"/>
                </a:cubicBezTo>
                <a:cubicBezTo>
                  <a:pt x="18590" y="15838"/>
                  <a:pt x="18629" y="15696"/>
                  <a:pt x="18708" y="15696"/>
                </a:cubicBezTo>
                <a:close/>
                <a:moveTo>
                  <a:pt x="18354" y="15696"/>
                </a:moveTo>
                <a:cubicBezTo>
                  <a:pt x="18433" y="15696"/>
                  <a:pt x="18523" y="15838"/>
                  <a:pt x="18555" y="16013"/>
                </a:cubicBezTo>
                <a:cubicBezTo>
                  <a:pt x="18586" y="16190"/>
                  <a:pt x="18546" y="16334"/>
                  <a:pt x="18466" y="16334"/>
                </a:cubicBezTo>
                <a:cubicBezTo>
                  <a:pt x="18385" y="16334"/>
                  <a:pt x="18295" y="16190"/>
                  <a:pt x="18264" y="16013"/>
                </a:cubicBezTo>
                <a:cubicBezTo>
                  <a:pt x="18234" y="15838"/>
                  <a:pt x="18274" y="15696"/>
                  <a:pt x="18354" y="15696"/>
                </a:cubicBezTo>
                <a:close/>
                <a:moveTo>
                  <a:pt x="11625" y="14946"/>
                </a:moveTo>
                <a:cubicBezTo>
                  <a:pt x="11703" y="14946"/>
                  <a:pt x="11771" y="15082"/>
                  <a:pt x="11777" y="15252"/>
                </a:cubicBezTo>
                <a:cubicBezTo>
                  <a:pt x="11783" y="15423"/>
                  <a:pt x="11723" y="15562"/>
                  <a:pt x="11644" y="15562"/>
                </a:cubicBezTo>
                <a:cubicBezTo>
                  <a:pt x="11565" y="15562"/>
                  <a:pt x="11496" y="15423"/>
                  <a:pt x="11492" y="15252"/>
                </a:cubicBezTo>
                <a:cubicBezTo>
                  <a:pt x="11487" y="15082"/>
                  <a:pt x="11547" y="14946"/>
                  <a:pt x="11625" y="14946"/>
                </a:cubicBezTo>
                <a:close/>
                <a:moveTo>
                  <a:pt x="11279" y="14946"/>
                </a:moveTo>
                <a:cubicBezTo>
                  <a:pt x="11358" y="14946"/>
                  <a:pt x="11425" y="15082"/>
                  <a:pt x="11429" y="15252"/>
                </a:cubicBezTo>
                <a:cubicBezTo>
                  <a:pt x="11433" y="15423"/>
                  <a:pt x="11373" y="15562"/>
                  <a:pt x="11293" y="15562"/>
                </a:cubicBezTo>
                <a:cubicBezTo>
                  <a:pt x="11214" y="15562"/>
                  <a:pt x="11147" y="15423"/>
                  <a:pt x="11144" y="15252"/>
                </a:cubicBezTo>
                <a:cubicBezTo>
                  <a:pt x="11140" y="15082"/>
                  <a:pt x="11201" y="14946"/>
                  <a:pt x="11279" y="14946"/>
                </a:cubicBezTo>
                <a:close/>
                <a:moveTo>
                  <a:pt x="10930" y="14946"/>
                </a:moveTo>
                <a:cubicBezTo>
                  <a:pt x="11008" y="14946"/>
                  <a:pt x="11074" y="15082"/>
                  <a:pt x="11077" y="15252"/>
                </a:cubicBezTo>
                <a:cubicBezTo>
                  <a:pt x="11080" y="15423"/>
                  <a:pt x="11018" y="15562"/>
                  <a:pt x="10939" y="15562"/>
                </a:cubicBezTo>
                <a:cubicBezTo>
                  <a:pt x="10859" y="15562"/>
                  <a:pt x="10794" y="15423"/>
                  <a:pt x="10792" y="15252"/>
                </a:cubicBezTo>
                <a:cubicBezTo>
                  <a:pt x="10790" y="15082"/>
                  <a:pt x="10851" y="14946"/>
                  <a:pt x="10930" y="14946"/>
                </a:cubicBezTo>
                <a:close/>
                <a:moveTo>
                  <a:pt x="10584" y="14946"/>
                </a:moveTo>
                <a:cubicBezTo>
                  <a:pt x="10662" y="14946"/>
                  <a:pt x="10727" y="15082"/>
                  <a:pt x="10729" y="15252"/>
                </a:cubicBezTo>
                <a:cubicBezTo>
                  <a:pt x="10731" y="15423"/>
                  <a:pt x="10668" y="15562"/>
                  <a:pt x="10588" y="15562"/>
                </a:cubicBezTo>
                <a:cubicBezTo>
                  <a:pt x="10509" y="15562"/>
                  <a:pt x="10445" y="15423"/>
                  <a:pt x="10444" y="15252"/>
                </a:cubicBezTo>
                <a:cubicBezTo>
                  <a:pt x="10443" y="15082"/>
                  <a:pt x="10506" y="14946"/>
                  <a:pt x="10584" y="14946"/>
                </a:cubicBezTo>
                <a:close/>
                <a:moveTo>
                  <a:pt x="21000" y="14946"/>
                </a:moveTo>
                <a:cubicBezTo>
                  <a:pt x="21079" y="14946"/>
                  <a:pt x="21175" y="15082"/>
                  <a:pt x="21215" y="15252"/>
                </a:cubicBezTo>
                <a:cubicBezTo>
                  <a:pt x="21257" y="15423"/>
                  <a:pt x="21226" y="15563"/>
                  <a:pt x="21146" y="15563"/>
                </a:cubicBezTo>
                <a:cubicBezTo>
                  <a:pt x="21067" y="15563"/>
                  <a:pt x="20970" y="15423"/>
                  <a:pt x="20930" y="15252"/>
                </a:cubicBezTo>
                <a:cubicBezTo>
                  <a:pt x="20890" y="15082"/>
                  <a:pt x="20922" y="14946"/>
                  <a:pt x="21000" y="14946"/>
                </a:cubicBezTo>
                <a:close/>
                <a:moveTo>
                  <a:pt x="20654" y="14946"/>
                </a:moveTo>
                <a:cubicBezTo>
                  <a:pt x="20732" y="14946"/>
                  <a:pt x="20827" y="15082"/>
                  <a:pt x="20867" y="15252"/>
                </a:cubicBezTo>
                <a:cubicBezTo>
                  <a:pt x="20907" y="15423"/>
                  <a:pt x="20874" y="15563"/>
                  <a:pt x="20795" y="15563"/>
                </a:cubicBezTo>
                <a:cubicBezTo>
                  <a:pt x="20716" y="15563"/>
                  <a:pt x="20620" y="15423"/>
                  <a:pt x="20581" y="15252"/>
                </a:cubicBezTo>
                <a:cubicBezTo>
                  <a:pt x="20543" y="15082"/>
                  <a:pt x="20576" y="14946"/>
                  <a:pt x="20654" y="14946"/>
                </a:cubicBezTo>
                <a:close/>
                <a:moveTo>
                  <a:pt x="20307" y="14946"/>
                </a:moveTo>
                <a:cubicBezTo>
                  <a:pt x="20386" y="14946"/>
                  <a:pt x="20479" y="15082"/>
                  <a:pt x="20518" y="15252"/>
                </a:cubicBezTo>
                <a:cubicBezTo>
                  <a:pt x="20556" y="15423"/>
                  <a:pt x="20523" y="15563"/>
                  <a:pt x="20444" y="15563"/>
                </a:cubicBezTo>
                <a:cubicBezTo>
                  <a:pt x="20364" y="15563"/>
                  <a:pt x="20270" y="15423"/>
                  <a:pt x="20233" y="15252"/>
                </a:cubicBezTo>
                <a:cubicBezTo>
                  <a:pt x="20195" y="15082"/>
                  <a:pt x="20229" y="14946"/>
                  <a:pt x="20307" y="14946"/>
                </a:cubicBezTo>
                <a:close/>
                <a:moveTo>
                  <a:pt x="19957" y="14946"/>
                </a:moveTo>
                <a:cubicBezTo>
                  <a:pt x="20035" y="14946"/>
                  <a:pt x="20128" y="15082"/>
                  <a:pt x="20165" y="15252"/>
                </a:cubicBezTo>
                <a:cubicBezTo>
                  <a:pt x="20202" y="15423"/>
                  <a:pt x="20168" y="15563"/>
                  <a:pt x="20088" y="15563"/>
                </a:cubicBezTo>
                <a:cubicBezTo>
                  <a:pt x="20009" y="15563"/>
                  <a:pt x="19915" y="15423"/>
                  <a:pt x="19879" y="15252"/>
                </a:cubicBezTo>
                <a:cubicBezTo>
                  <a:pt x="19844" y="15082"/>
                  <a:pt x="19878" y="14946"/>
                  <a:pt x="19957" y="14946"/>
                </a:cubicBezTo>
                <a:close/>
                <a:moveTo>
                  <a:pt x="19610" y="14946"/>
                </a:moveTo>
                <a:cubicBezTo>
                  <a:pt x="19688" y="14946"/>
                  <a:pt x="19780" y="15082"/>
                  <a:pt x="19816" y="15252"/>
                </a:cubicBezTo>
                <a:cubicBezTo>
                  <a:pt x="19852" y="15423"/>
                  <a:pt x="19817" y="15563"/>
                  <a:pt x="19737" y="15563"/>
                </a:cubicBezTo>
                <a:cubicBezTo>
                  <a:pt x="19658" y="15563"/>
                  <a:pt x="19565" y="15423"/>
                  <a:pt x="19531" y="15252"/>
                </a:cubicBezTo>
                <a:cubicBezTo>
                  <a:pt x="19496" y="15082"/>
                  <a:pt x="19532" y="14946"/>
                  <a:pt x="19610" y="14946"/>
                </a:cubicBezTo>
                <a:close/>
                <a:moveTo>
                  <a:pt x="19263" y="14946"/>
                </a:moveTo>
                <a:cubicBezTo>
                  <a:pt x="19342" y="14946"/>
                  <a:pt x="19433" y="15082"/>
                  <a:pt x="19467" y="15252"/>
                </a:cubicBezTo>
                <a:cubicBezTo>
                  <a:pt x="19502" y="15423"/>
                  <a:pt x="19465" y="15563"/>
                  <a:pt x="19386" y="15563"/>
                </a:cubicBezTo>
                <a:cubicBezTo>
                  <a:pt x="19307" y="15563"/>
                  <a:pt x="19215" y="15423"/>
                  <a:pt x="19182" y="15252"/>
                </a:cubicBezTo>
                <a:cubicBezTo>
                  <a:pt x="19149" y="15082"/>
                  <a:pt x="19185" y="14946"/>
                  <a:pt x="19263" y="14946"/>
                </a:cubicBezTo>
                <a:close/>
                <a:moveTo>
                  <a:pt x="18917" y="14946"/>
                </a:moveTo>
                <a:cubicBezTo>
                  <a:pt x="18996" y="14946"/>
                  <a:pt x="19085" y="15082"/>
                  <a:pt x="19119" y="15252"/>
                </a:cubicBezTo>
                <a:cubicBezTo>
                  <a:pt x="19152" y="15423"/>
                  <a:pt x="19114" y="15563"/>
                  <a:pt x="19035" y="15563"/>
                </a:cubicBezTo>
                <a:cubicBezTo>
                  <a:pt x="18956" y="15563"/>
                  <a:pt x="18865" y="15423"/>
                  <a:pt x="18833" y="15252"/>
                </a:cubicBezTo>
                <a:cubicBezTo>
                  <a:pt x="18801" y="15082"/>
                  <a:pt x="18839" y="14946"/>
                  <a:pt x="18917" y="14946"/>
                </a:cubicBezTo>
                <a:close/>
                <a:moveTo>
                  <a:pt x="18571" y="14946"/>
                </a:moveTo>
                <a:cubicBezTo>
                  <a:pt x="18649" y="14946"/>
                  <a:pt x="18738" y="15082"/>
                  <a:pt x="18770" y="15252"/>
                </a:cubicBezTo>
                <a:cubicBezTo>
                  <a:pt x="18801" y="15423"/>
                  <a:pt x="18763" y="15563"/>
                  <a:pt x="18684" y="15563"/>
                </a:cubicBezTo>
                <a:cubicBezTo>
                  <a:pt x="18604" y="15563"/>
                  <a:pt x="18515" y="15423"/>
                  <a:pt x="18484" y="15252"/>
                </a:cubicBezTo>
                <a:cubicBezTo>
                  <a:pt x="18454" y="15082"/>
                  <a:pt x="18492" y="14946"/>
                  <a:pt x="18571" y="14946"/>
                </a:cubicBezTo>
                <a:close/>
                <a:moveTo>
                  <a:pt x="18224" y="14946"/>
                </a:moveTo>
                <a:cubicBezTo>
                  <a:pt x="18303" y="14946"/>
                  <a:pt x="18391" y="15082"/>
                  <a:pt x="18421" y="15252"/>
                </a:cubicBezTo>
                <a:cubicBezTo>
                  <a:pt x="18451" y="15423"/>
                  <a:pt x="18412" y="15563"/>
                  <a:pt x="18333" y="15563"/>
                </a:cubicBezTo>
                <a:cubicBezTo>
                  <a:pt x="18253" y="15563"/>
                  <a:pt x="18165" y="15423"/>
                  <a:pt x="18136" y="15252"/>
                </a:cubicBezTo>
                <a:cubicBezTo>
                  <a:pt x="18106" y="15082"/>
                  <a:pt x="18146" y="14946"/>
                  <a:pt x="18224" y="14946"/>
                </a:cubicBezTo>
                <a:close/>
                <a:moveTo>
                  <a:pt x="5725" y="14946"/>
                </a:moveTo>
                <a:cubicBezTo>
                  <a:pt x="5804" y="14946"/>
                  <a:pt x="5854" y="15082"/>
                  <a:pt x="5838" y="15252"/>
                </a:cubicBezTo>
                <a:cubicBezTo>
                  <a:pt x="5821" y="15423"/>
                  <a:pt x="5743" y="15563"/>
                  <a:pt x="5664" y="15563"/>
                </a:cubicBezTo>
                <a:cubicBezTo>
                  <a:pt x="5585" y="15563"/>
                  <a:pt x="5535" y="15423"/>
                  <a:pt x="5552" y="15252"/>
                </a:cubicBezTo>
                <a:cubicBezTo>
                  <a:pt x="5570" y="15082"/>
                  <a:pt x="5647" y="14946"/>
                  <a:pt x="5725" y="14946"/>
                </a:cubicBezTo>
                <a:close/>
                <a:moveTo>
                  <a:pt x="5376" y="14946"/>
                </a:moveTo>
                <a:cubicBezTo>
                  <a:pt x="5454" y="14946"/>
                  <a:pt x="5504" y="15082"/>
                  <a:pt x="5486" y="15252"/>
                </a:cubicBezTo>
                <a:cubicBezTo>
                  <a:pt x="5468" y="15423"/>
                  <a:pt x="5389" y="15563"/>
                  <a:pt x="5310" y="15563"/>
                </a:cubicBezTo>
                <a:cubicBezTo>
                  <a:pt x="5231" y="15563"/>
                  <a:pt x="5182" y="15423"/>
                  <a:pt x="5201" y="15252"/>
                </a:cubicBezTo>
                <a:cubicBezTo>
                  <a:pt x="5220" y="15082"/>
                  <a:pt x="5298" y="14946"/>
                  <a:pt x="5376" y="14946"/>
                </a:cubicBezTo>
                <a:close/>
                <a:moveTo>
                  <a:pt x="5032" y="14946"/>
                </a:moveTo>
                <a:cubicBezTo>
                  <a:pt x="5110" y="14946"/>
                  <a:pt x="5158" y="15082"/>
                  <a:pt x="5139" y="15252"/>
                </a:cubicBezTo>
                <a:cubicBezTo>
                  <a:pt x="5120" y="15423"/>
                  <a:pt x="5040" y="15563"/>
                  <a:pt x="4960" y="15563"/>
                </a:cubicBezTo>
                <a:cubicBezTo>
                  <a:pt x="4881" y="15563"/>
                  <a:pt x="4833" y="15423"/>
                  <a:pt x="4853" y="15252"/>
                </a:cubicBezTo>
                <a:cubicBezTo>
                  <a:pt x="4874" y="15082"/>
                  <a:pt x="4953" y="14946"/>
                  <a:pt x="5032" y="14946"/>
                </a:cubicBezTo>
                <a:close/>
                <a:moveTo>
                  <a:pt x="4682" y="14946"/>
                </a:moveTo>
                <a:cubicBezTo>
                  <a:pt x="4761" y="14946"/>
                  <a:pt x="4808" y="15082"/>
                  <a:pt x="4787" y="15252"/>
                </a:cubicBezTo>
                <a:cubicBezTo>
                  <a:pt x="4767" y="15423"/>
                  <a:pt x="4686" y="15563"/>
                  <a:pt x="4606" y="15563"/>
                </a:cubicBezTo>
                <a:cubicBezTo>
                  <a:pt x="4527" y="15563"/>
                  <a:pt x="4481" y="15423"/>
                  <a:pt x="4502" y="15252"/>
                </a:cubicBezTo>
                <a:cubicBezTo>
                  <a:pt x="4524" y="15082"/>
                  <a:pt x="4604" y="14946"/>
                  <a:pt x="4682" y="14946"/>
                </a:cubicBezTo>
                <a:close/>
                <a:moveTo>
                  <a:pt x="4333" y="14946"/>
                </a:moveTo>
                <a:cubicBezTo>
                  <a:pt x="4412" y="14946"/>
                  <a:pt x="4458" y="15082"/>
                  <a:pt x="4436" y="15252"/>
                </a:cubicBezTo>
                <a:cubicBezTo>
                  <a:pt x="4414" y="15423"/>
                  <a:pt x="4332" y="15563"/>
                  <a:pt x="4253" y="15563"/>
                </a:cubicBezTo>
                <a:cubicBezTo>
                  <a:pt x="4174" y="15563"/>
                  <a:pt x="4128" y="15423"/>
                  <a:pt x="4151" y="15252"/>
                </a:cubicBezTo>
                <a:cubicBezTo>
                  <a:pt x="4173" y="15082"/>
                  <a:pt x="4255" y="14946"/>
                  <a:pt x="4333" y="14946"/>
                </a:cubicBezTo>
                <a:close/>
                <a:moveTo>
                  <a:pt x="12627" y="14206"/>
                </a:moveTo>
                <a:cubicBezTo>
                  <a:pt x="12704" y="14206"/>
                  <a:pt x="12774" y="14338"/>
                  <a:pt x="12783" y="14502"/>
                </a:cubicBezTo>
                <a:cubicBezTo>
                  <a:pt x="12793" y="14668"/>
                  <a:pt x="12737" y="14803"/>
                  <a:pt x="12659" y="14803"/>
                </a:cubicBezTo>
                <a:cubicBezTo>
                  <a:pt x="12581" y="14803"/>
                  <a:pt x="12511" y="14668"/>
                  <a:pt x="12503" y="14502"/>
                </a:cubicBezTo>
                <a:cubicBezTo>
                  <a:pt x="12494" y="14338"/>
                  <a:pt x="12550" y="14206"/>
                  <a:pt x="12627" y="14206"/>
                </a:cubicBezTo>
                <a:close/>
                <a:moveTo>
                  <a:pt x="11602" y="14206"/>
                </a:moveTo>
                <a:cubicBezTo>
                  <a:pt x="11679" y="14206"/>
                  <a:pt x="11746" y="14338"/>
                  <a:pt x="11752" y="14502"/>
                </a:cubicBezTo>
                <a:cubicBezTo>
                  <a:pt x="11757" y="14668"/>
                  <a:pt x="11698" y="14803"/>
                  <a:pt x="11621" y="14803"/>
                </a:cubicBezTo>
                <a:cubicBezTo>
                  <a:pt x="11543" y="14803"/>
                  <a:pt x="11476" y="14668"/>
                  <a:pt x="11471" y="14502"/>
                </a:cubicBezTo>
                <a:cubicBezTo>
                  <a:pt x="11467" y="14338"/>
                  <a:pt x="11526" y="14206"/>
                  <a:pt x="11602" y="14206"/>
                </a:cubicBezTo>
                <a:close/>
                <a:moveTo>
                  <a:pt x="11261" y="14206"/>
                </a:moveTo>
                <a:cubicBezTo>
                  <a:pt x="11338" y="14206"/>
                  <a:pt x="11404" y="14338"/>
                  <a:pt x="11408" y="14502"/>
                </a:cubicBezTo>
                <a:cubicBezTo>
                  <a:pt x="11412" y="14668"/>
                  <a:pt x="11352" y="14803"/>
                  <a:pt x="11274" y="14803"/>
                </a:cubicBezTo>
                <a:cubicBezTo>
                  <a:pt x="11196" y="14803"/>
                  <a:pt x="11130" y="14668"/>
                  <a:pt x="11127" y="14502"/>
                </a:cubicBezTo>
                <a:cubicBezTo>
                  <a:pt x="11124" y="14338"/>
                  <a:pt x="11184" y="14206"/>
                  <a:pt x="11261" y="14206"/>
                </a:cubicBezTo>
                <a:close/>
                <a:moveTo>
                  <a:pt x="10919" y="14206"/>
                </a:moveTo>
                <a:cubicBezTo>
                  <a:pt x="10996" y="14206"/>
                  <a:pt x="11061" y="14338"/>
                  <a:pt x="11064" y="14502"/>
                </a:cubicBezTo>
                <a:cubicBezTo>
                  <a:pt x="11067" y="14668"/>
                  <a:pt x="11006" y="14803"/>
                  <a:pt x="10928" y="14803"/>
                </a:cubicBezTo>
                <a:cubicBezTo>
                  <a:pt x="10850" y="14803"/>
                  <a:pt x="10785" y="14668"/>
                  <a:pt x="10783" y="14502"/>
                </a:cubicBezTo>
                <a:cubicBezTo>
                  <a:pt x="10782" y="14338"/>
                  <a:pt x="10842" y="14206"/>
                  <a:pt x="10919" y="14206"/>
                </a:cubicBezTo>
                <a:close/>
                <a:moveTo>
                  <a:pt x="10578" y="14206"/>
                </a:moveTo>
                <a:cubicBezTo>
                  <a:pt x="10655" y="14206"/>
                  <a:pt x="10719" y="14338"/>
                  <a:pt x="10720" y="14502"/>
                </a:cubicBezTo>
                <a:cubicBezTo>
                  <a:pt x="10722" y="14668"/>
                  <a:pt x="10660" y="14803"/>
                  <a:pt x="10582" y="14803"/>
                </a:cubicBezTo>
                <a:cubicBezTo>
                  <a:pt x="10504" y="14803"/>
                  <a:pt x="10440" y="14668"/>
                  <a:pt x="10440" y="14502"/>
                </a:cubicBezTo>
                <a:cubicBezTo>
                  <a:pt x="10439" y="14338"/>
                  <a:pt x="10501" y="14206"/>
                  <a:pt x="10578" y="14206"/>
                </a:cubicBezTo>
                <a:close/>
                <a:moveTo>
                  <a:pt x="6138" y="14206"/>
                </a:moveTo>
                <a:cubicBezTo>
                  <a:pt x="6215" y="14206"/>
                  <a:pt x="6265" y="14338"/>
                  <a:pt x="6251" y="14503"/>
                </a:cubicBezTo>
                <a:cubicBezTo>
                  <a:pt x="6236" y="14668"/>
                  <a:pt x="6160" y="14803"/>
                  <a:pt x="6082" y="14803"/>
                </a:cubicBezTo>
                <a:cubicBezTo>
                  <a:pt x="6005" y="14803"/>
                  <a:pt x="5954" y="14668"/>
                  <a:pt x="5970" y="14503"/>
                </a:cubicBezTo>
                <a:cubicBezTo>
                  <a:pt x="5985" y="14338"/>
                  <a:pt x="6061" y="14206"/>
                  <a:pt x="6138" y="14206"/>
                </a:cubicBezTo>
                <a:close/>
                <a:moveTo>
                  <a:pt x="5797" y="14206"/>
                </a:moveTo>
                <a:cubicBezTo>
                  <a:pt x="5874" y="14206"/>
                  <a:pt x="5923" y="14338"/>
                  <a:pt x="5907" y="14503"/>
                </a:cubicBezTo>
                <a:cubicBezTo>
                  <a:pt x="5891" y="14668"/>
                  <a:pt x="5815" y="14803"/>
                  <a:pt x="5737" y="14803"/>
                </a:cubicBezTo>
                <a:cubicBezTo>
                  <a:pt x="5659" y="14803"/>
                  <a:pt x="5609" y="14668"/>
                  <a:pt x="5627" y="14503"/>
                </a:cubicBezTo>
                <a:cubicBezTo>
                  <a:pt x="5644" y="14338"/>
                  <a:pt x="5720" y="14206"/>
                  <a:pt x="5797" y="14206"/>
                </a:cubicBezTo>
                <a:close/>
                <a:moveTo>
                  <a:pt x="5456" y="14206"/>
                </a:moveTo>
                <a:cubicBezTo>
                  <a:pt x="5533" y="14206"/>
                  <a:pt x="5581" y="14338"/>
                  <a:pt x="5564" y="14503"/>
                </a:cubicBezTo>
                <a:cubicBezTo>
                  <a:pt x="5547" y="14668"/>
                  <a:pt x="5469" y="14803"/>
                  <a:pt x="5391" y="14803"/>
                </a:cubicBezTo>
                <a:cubicBezTo>
                  <a:pt x="5313" y="14803"/>
                  <a:pt x="5265" y="14668"/>
                  <a:pt x="5283" y="14503"/>
                </a:cubicBezTo>
                <a:cubicBezTo>
                  <a:pt x="5302" y="14338"/>
                  <a:pt x="5379" y="14206"/>
                  <a:pt x="5456" y="14206"/>
                </a:cubicBezTo>
                <a:close/>
                <a:moveTo>
                  <a:pt x="5115" y="14206"/>
                </a:moveTo>
                <a:cubicBezTo>
                  <a:pt x="5192" y="14206"/>
                  <a:pt x="5239" y="14338"/>
                  <a:pt x="5221" y="14503"/>
                </a:cubicBezTo>
                <a:cubicBezTo>
                  <a:pt x="5202" y="14668"/>
                  <a:pt x="5124" y="14803"/>
                  <a:pt x="5046" y="14803"/>
                </a:cubicBezTo>
                <a:cubicBezTo>
                  <a:pt x="4968" y="14803"/>
                  <a:pt x="4921" y="14668"/>
                  <a:pt x="4940" y="14503"/>
                </a:cubicBezTo>
                <a:cubicBezTo>
                  <a:pt x="4960" y="14338"/>
                  <a:pt x="5038" y="14206"/>
                  <a:pt x="5115" y="14206"/>
                </a:cubicBezTo>
                <a:close/>
                <a:moveTo>
                  <a:pt x="4774" y="14206"/>
                </a:moveTo>
                <a:cubicBezTo>
                  <a:pt x="4851" y="14206"/>
                  <a:pt x="4897" y="14338"/>
                  <a:pt x="4878" y="14503"/>
                </a:cubicBezTo>
                <a:cubicBezTo>
                  <a:pt x="4858" y="14668"/>
                  <a:pt x="4779" y="14803"/>
                  <a:pt x="4701" y="14803"/>
                </a:cubicBezTo>
                <a:cubicBezTo>
                  <a:pt x="4622" y="14803"/>
                  <a:pt x="4576" y="14668"/>
                  <a:pt x="4597" y="14503"/>
                </a:cubicBezTo>
                <a:cubicBezTo>
                  <a:pt x="4618" y="14338"/>
                  <a:pt x="4697" y="14206"/>
                  <a:pt x="4774" y="14206"/>
                </a:cubicBezTo>
                <a:close/>
                <a:moveTo>
                  <a:pt x="4429" y="14206"/>
                </a:moveTo>
                <a:cubicBezTo>
                  <a:pt x="4506" y="14206"/>
                  <a:pt x="4551" y="14338"/>
                  <a:pt x="4530" y="14503"/>
                </a:cubicBezTo>
                <a:cubicBezTo>
                  <a:pt x="4509" y="14668"/>
                  <a:pt x="4429" y="14803"/>
                  <a:pt x="4351" y="14803"/>
                </a:cubicBezTo>
                <a:cubicBezTo>
                  <a:pt x="4273" y="14803"/>
                  <a:pt x="4228" y="14668"/>
                  <a:pt x="4250" y="14503"/>
                </a:cubicBezTo>
                <a:cubicBezTo>
                  <a:pt x="4272" y="14338"/>
                  <a:pt x="4352" y="14206"/>
                  <a:pt x="4429" y="14206"/>
                </a:cubicBezTo>
                <a:close/>
                <a:moveTo>
                  <a:pt x="20487" y="14206"/>
                </a:moveTo>
                <a:cubicBezTo>
                  <a:pt x="20564" y="14206"/>
                  <a:pt x="20658" y="14338"/>
                  <a:pt x="20696" y="14503"/>
                </a:cubicBezTo>
                <a:cubicBezTo>
                  <a:pt x="20734" y="14668"/>
                  <a:pt x="20702" y="14802"/>
                  <a:pt x="20624" y="14802"/>
                </a:cubicBezTo>
                <a:cubicBezTo>
                  <a:pt x="20546" y="14802"/>
                  <a:pt x="20452" y="14668"/>
                  <a:pt x="20415" y="14503"/>
                </a:cubicBezTo>
                <a:cubicBezTo>
                  <a:pt x="20378" y="14338"/>
                  <a:pt x="20410" y="14206"/>
                  <a:pt x="20487" y="14206"/>
                </a:cubicBezTo>
                <a:close/>
                <a:moveTo>
                  <a:pt x="20145" y="14206"/>
                </a:moveTo>
                <a:cubicBezTo>
                  <a:pt x="20222" y="14206"/>
                  <a:pt x="20314" y="14338"/>
                  <a:pt x="20351" y="14503"/>
                </a:cubicBezTo>
                <a:cubicBezTo>
                  <a:pt x="20388" y="14668"/>
                  <a:pt x="20355" y="14802"/>
                  <a:pt x="20277" y="14802"/>
                </a:cubicBezTo>
                <a:cubicBezTo>
                  <a:pt x="20199" y="14802"/>
                  <a:pt x="20106" y="14668"/>
                  <a:pt x="20070" y="14503"/>
                </a:cubicBezTo>
                <a:cubicBezTo>
                  <a:pt x="20034" y="14338"/>
                  <a:pt x="20068" y="14206"/>
                  <a:pt x="20145" y="14206"/>
                </a:cubicBezTo>
                <a:close/>
                <a:moveTo>
                  <a:pt x="19802" y="14206"/>
                </a:moveTo>
                <a:cubicBezTo>
                  <a:pt x="19880" y="14206"/>
                  <a:pt x="19971" y="14338"/>
                  <a:pt x="20006" y="14503"/>
                </a:cubicBezTo>
                <a:cubicBezTo>
                  <a:pt x="20042" y="14668"/>
                  <a:pt x="20008" y="14802"/>
                  <a:pt x="19930" y="14802"/>
                </a:cubicBezTo>
                <a:cubicBezTo>
                  <a:pt x="19852" y="14802"/>
                  <a:pt x="19760" y="14668"/>
                  <a:pt x="19726" y="14503"/>
                </a:cubicBezTo>
                <a:cubicBezTo>
                  <a:pt x="19691" y="14338"/>
                  <a:pt x="19726" y="14206"/>
                  <a:pt x="19802" y="14206"/>
                </a:cubicBezTo>
                <a:close/>
                <a:moveTo>
                  <a:pt x="19460" y="14206"/>
                </a:moveTo>
                <a:cubicBezTo>
                  <a:pt x="19537" y="14206"/>
                  <a:pt x="19627" y="14338"/>
                  <a:pt x="19662" y="14503"/>
                </a:cubicBezTo>
                <a:cubicBezTo>
                  <a:pt x="19696" y="14668"/>
                  <a:pt x="19661" y="14802"/>
                  <a:pt x="19583" y="14802"/>
                </a:cubicBezTo>
                <a:cubicBezTo>
                  <a:pt x="19505" y="14802"/>
                  <a:pt x="19415" y="14668"/>
                  <a:pt x="19381" y="14503"/>
                </a:cubicBezTo>
                <a:cubicBezTo>
                  <a:pt x="19348" y="14338"/>
                  <a:pt x="19383" y="14206"/>
                  <a:pt x="19460" y="14206"/>
                </a:cubicBezTo>
                <a:close/>
                <a:moveTo>
                  <a:pt x="19118" y="14206"/>
                </a:moveTo>
                <a:cubicBezTo>
                  <a:pt x="19195" y="14206"/>
                  <a:pt x="19284" y="14338"/>
                  <a:pt x="19317" y="14503"/>
                </a:cubicBezTo>
                <a:cubicBezTo>
                  <a:pt x="19350" y="14668"/>
                  <a:pt x="19314" y="14802"/>
                  <a:pt x="19236" y="14802"/>
                </a:cubicBezTo>
                <a:cubicBezTo>
                  <a:pt x="19158" y="14802"/>
                  <a:pt x="19069" y="14668"/>
                  <a:pt x="19036" y="14503"/>
                </a:cubicBezTo>
                <a:cubicBezTo>
                  <a:pt x="19004" y="14338"/>
                  <a:pt x="19041" y="14206"/>
                  <a:pt x="19118" y="14206"/>
                </a:cubicBezTo>
                <a:close/>
                <a:moveTo>
                  <a:pt x="18780" y="14206"/>
                </a:moveTo>
                <a:cubicBezTo>
                  <a:pt x="18857" y="14206"/>
                  <a:pt x="18945" y="14338"/>
                  <a:pt x="18977" y="14503"/>
                </a:cubicBezTo>
                <a:cubicBezTo>
                  <a:pt x="19009" y="14668"/>
                  <a:pt x="18971" y="14802"/>
                  <a:pt x="18893" y="14802"/>
                </a:cubicBezTo>
                <a:cubicBezTo>
                  <a:pt x="18815" y="14802"/>
                  <a:pt x="18727" y="14668"/>
                  <a:pt x="18696" y="14503"/>
                </a:cubicBezTo>
                <a:cubicBezTo>
                  <a:pt x="18665" y="14338"/>
                  <a:pt x="18703" y="14206"/>
                  <a:pt x="18780" y="14206"/>
                </a:cubicBezTo>
                <a:close/>
                <a:moveTo>
                  <a:pt x="18437" y="14206"/>
                </a:moveTo>
                <a:cubicBezTo>
                  <a:pt x="18514" y="14206"/>
                  <a:pt x="18601" y="14338"/>
                  <a:pt x="18632" y="14503"/>
                </a:cubicBezTo>
                <a:cubicBezTo>
                  <a:pt x="18663" y="14668"/>
                  <a:pt x="18625" y="14802"/>
                  <a:pt x="18547" y="14802"/>
                </a:cubicBezTo>
                <a:cubicBezTo>
                  <a:pt x="18468" y="14802"/>
                  <a:pt x="18381" y="14668"/>
                  <a:pt x="18351" y="14503"/>
                </a:cubicBezTo>
                <a:cubicBezTo>
                  <a:pt x="18322" y="14338"/>
                  <a:pt x="18360" y="14206"/>
                  <a:pt x="18437" y="14206"/>
                </a:cubicBezTo>
                <a:close/>
                <a:moveTo>
                  <a:pt x="18095" y="14206"/>
                </a:moveTo>
                <a:cubicBezTo>
                  <a:pt x="18172" y="14206"/>
                  <a:pt x="18258" y="14338"/>
                  <a:pt x="18288" y="14503"/>
                </a:cubicBezTo>
                <a:cubicBezTo>
                  <a:pt x="18317" y="14668"/>
                  <a:pt x="18278" y="14802"/>
                  <a:pt x="18200" y="14802"/>
                </a:cubicBezTo>
                <a:cubicBezTo>
                  <a:pt x="18122" y="14802"/>
                  <a:pt x="18035" y="14668"/>
                  <a:pt x="18007" y="14503"/>
                </a:cubicBezTo>
                <a:cubicBezTo>
                  <a:pt x="17978" y="14338"/>
                  <a:pt x="18018" y="14206"/>
                  <a:pt x="18095" y="14206"/>
                </a:cubicBezTo>
                <a:close/>
                <a:moveTo>
                  <a:pt x="17753" y="14206"/>
                </a:moveTo>
                <a:cubicBezTo>
                  <a:pt x="17830" y="14206"/>
                  <a:pt x="17915" y="14338"/>
                  <a:pt x="17943" y="14503"/>
                </a:cubicBezTo>
                <a:cubicBezTo>
                  <a:pt x="17971" y="14668"/>
                  <a:pt x="17931" y="14802"/>
                  <a:pt x="17853" y="14802"/>
                </a:cubicBezTo>
                <a:cubicBezTo>
                  <a:pt x="17775" y="14802"/>
                  <a:pt x="17689" y="14668"/>
                  <a:pt x="17662" y="14503"/>
                </a:cubicBezTo>
                <a:cubicBezTo>
                  <a:pt x="17635" y="14338"/>
                  <a:pt x="17676" y="14206"/>
                  <a:pt x="17753" y="14206"/>
                </a:cubicBezTo>
                <a:close/>
                <a:moveTo>
                  <a:pt x="21332" y="13508"/>
                </a:moveTo>
                <a:cubicBezTo>
                  <a:pt x="21408" y="13508"/>
                  <a:pt x="21501" y="13636"/>
                  <a:pt x="21542" y="13795"/>
                </a:cubicBezTo>
                <a:cubicBezTo>
                  <a:pt x="21583" y="13955"/>
                  <a:pt x="21554" y="14086"/>
                  <a:pt x="21477" y="14086"/>
                </a:cubicBezTo>
                <a:cubicBezTo>
                  <a:pt x="21401" y="14086"/>
                  <a:pt x="21306" y="13955"/>
                  <a:pt x="21266" y="13795"/>
                </a:cubicBezTo>
                <a:cubicBezTo>
                  <a:pt x="21226" y="13636"/>
                  <a:pt x="21256" y="13508"/>
                  <a:pt x="21332" y="13508"/>
                </a:cubicBezTo>
                <a:close/>
                <a:moveTo>
                  <a:pt x="19987" y="13508"/>
                </a:moveTo>
                <a:cubicBezTo>
                  <a:pt x="20063" y="13508"/>
                  <a:pt x="20153" y="13636"/>
                  <a:pt x="20188" y="13795"/>
                </a:cubicBezTo>
                <a:cubicBezTo>
                  <a:pt x="20224" y="13955"/>
                  <a:pt x="20192" y="14086"/>
                  <a:pt x="20115" y="14086"/>
                </a:cubicBezTo>
                <a:cubicBezTo>
                  <a:pt x="20038" y="14086"/>
                  <a:pt x="19947" y="13955"/>
                  <a:pt x="19912" y="13795"/>
                </a:cubicBezTo>
                <a:cubicBezTo>
                  <a:pt x="19877" y="13636"/>
                  <a:pt x="19911" y="13508"/>
                  <a:pt x="19987" y="13508"/>
                </a:cubicBezTo>
                <a:close/>
                <a:moveTo>
                  <a:pt x="19652" y="13508"/>
                </a:moveTo>
                <a:cubicBezTo>
                  <a:pt x="19728" y="13508"/>
                  <a:pt x="19818" y="13636"/>
                  <a:pt x="19852" y="13795"/>
                </a:cubicBezTo>
                <a:cubicBezTo>
                  <a:pt x="19887" y="13955"/>
                  <a:pt x="19853" y="14086"/>
                  <a:pt x="19776" y="14086"/>
                </a:cubicBezTo>
                <a:cubicBezTo>
                  <a:pt x="19699" y="14086"/>
                  <a:pt x="19610" y="13955"/>
                  <a:pt x="19576" y="13795"/>
                </a:cubicBezTo>
                <a:cubicBezTo>
                  <a:pt x="19542" y="13636"/>
                  <a:pt x="19577" y="13508"/>
                  <a:pt x="19652" y="13508"/>
                </a:cubicBezTo>
                <a:close/>
                <a:moveTo>
                  <a:pt x="19314" y="13508"/>
                </a:moveTo>
                <a:cubicBezTo>
                  <a:pt x="19390" y="13508"/>
                  <a:pt x="19478" y="13636"/>
                  <a:pt x="19512" y="13795"/>
                </a:cubicBezTo>
                <a:cubicBezTo>
                  <a:pt x="19545" y="13955"/>
                  <a:pt x="19510" y="14086"/>
                  <a:pt x="19433" y="14086"/>
                </a:cubicBezTo>
                <a:cubicBezTo>
                  <a:pt x="19357" y="14086"/>
                  <a:pt x="19268" y="13955"/>
                  <a:pt x="19236" y="13795"/>
                </a:cubicBezTo>
                <a:cubicBezTo>
                  <a:pt x="19203" y="13636"/>
                  <a:pt x="19238" y="13508"/>
                  <a:pt x="19314" y="13508"/>
                </a:cubicBezTo>
                <a:close/>
                <a:moveTo>
                  <a:pt x="18980" y="13508"/>
                </a:moveTo>
                <a:cubicBezTo>
                  <a:pt x="19056" y="13508"/>
                  <a:pt x="19143" y="13636"/>
                  <a:pt x="19175" y="13795"/>
                </a:cubicBezTo>
                <a:cubicBezTo>
                  <a:pt x="19208" y="13955"/>
                  <a:pt x="19172" y="14086"/>
                  <a:pt x="19095" y="14086"/>
                </a:cubicBezTo>
                <a:cubicBezTo>
                  <a:pt x="19018" y="14086"/>
                  <a:pt x="18930" y="13955"/>
                  <a:pt x="18899" y="13795"/>
                </a:cubicBezTo>
                <a:cubicBezTo>
                  <a:pt x="18868" y="13636"/>
                  <a:pt x="18904" y="13508"/>
                  <a:pt x="18980" y="13508"/>
                </a:cubicBezTo>
                <a:close/>
                <a:moveTo>
                  <a:pt x="18642" y="13508"/>
                </a:moveTo>
                <a:cubicBezTo>
                  <a:pt x="18718" y="13508"/>
                  <a:pt x="18804" y="13636"/>
                  <a:pt x="18835" y="13795"/>
                </a:cubicBezTo>
                <a:cubicBezTo>
                  <a:pt x="18866" y="13955"/>
                  <a:pt x="18829" y="14086"/>
                  <a:pt x="18752" y="14086"/>
                </a:cubicBezTo>
                <a:cubicBezTo>
                  <a:pt x="18676" y="14086"/>
                  <a:pt x="18589" y="13955"/>
                  <a:pt x="18559" y="13795"/>
                </a:cubicBezTo>
                <a:cubicBezTo>
                  <a:pt x="18529" y="13636"/>
                  <a:pt x="18566" y="13508"/>
                  <a:pt x="18642" y="13508"/>
                </a:cubicBezTo>
                <a:close/>
                <a:moveTo>
                  <a:pt x="18308" y="13508"/>
                </a:moveTo>
                <a:cubicBezTo>
                  <a:pt x="18384" y="13508"/>
                  <a:pt x="18469" y="13636"/>
                  <a:pt x="18499" y="13795"/>
                </a:cubicBezTo>
                <a:cubicBezTo>
                  <a:pt x="18529" y="13955"/>
                  <a:pt x="18491" y="14086"/>
                  <a:pt x="18414" y="14086"/>
                </a:cubicBezTo>
                <a:cubicBezTo>
                  <a:pt x="18337" y="14086"/>
                  <a:pt x="18251" y="13955"/>
                  <a:pt x="18222" y="13795"/>
                </a:cubicBezTo>
                <a:cubicBezTo>
                  <a:pt x="18194" y="13636"/>
                  <a:pt x="18232" y="13508"/>
                  <a:pt x="18308" y="13508"/>
                </a:cubicBezTo>
                <a:close/>
                <a:moveTo>
                  <a:pt x="17970" y="13508"/>
                </a:moveTo>
                <a:cubicBezTo>
                  <a:pt x="18046" y="13508"/>
                  <a:pt x="18130" y="13636"/>
                  <a:pt x="18158" y="13795"/>
                </a:cubicBezTo>
                <a:cubicBezTo>
                  <a:pt x="18187" y="13955"/>
                  <a:pt x="18148" y="14086"/>
                  <a:pt x="18071" y="14086"/>
                </a:cubicBezTo>
                <a:cubicBezTo>
                  <a:pt x="17994" y="14086"/>
                  <a:pt x="17910" y="13955"/>
                  <a:pt x="17882" y="13795"/>
                </a:cubicBezTo>
                <a:cubicBezTo>
                  <a:pt x="17855" y="13636"/>
                  <a:pt x="17894" y="13508"/>
                  <a:pt x="17970" y="13508"/>
                </a:cubicBezTo>
                <a:close/>
                <a:moveTo>
                  <a:pt x="6542" y="13508"/>
                </a:moveTo>
                <a:cubicBezTo>
                  <a:pt x="6618" y="13508"/>
                  <a:pt x="6668" y="13636"/>
                  <a:pt x="6656" y="13796"/>
                </a:cubicBezTo>
                <a:cubicBezTo>
                  <a:pt x="6642" y="13956"/>
                  <a:pt x="6570" y="14086"/>
                  <a:pt x="6493" y="14086"/>
                </a:cubicBezTo>
                <a:cubicBezTo>
                  <a:pt x="6416" y="14086"/>
                  <a:pt x="6365" y="13956"/>
                  <a:pt x="6379" y="13796"/>
                </a:cubicBezTo>
                <a:cubicBezTo>
                  <a:pt x="6393" y="13636"/>
                  <a:pt x="6466" y="13508"/>
                  <a:pt x="6542" y="13508"/>
                </a:cubicBezTo>
                <a:close/>
                <a:moveTo>
                  <a:pt x="6205" y="13508"/>
                </a:moveTo>
                <a:cubicBezTo>
                  <a:pt x="6281" y="13508"/>
                  <a:pt x="6331" y="13636"/>
                  <a:pt x="6316" y="13796"/>
                </a:cubicBezTo>
                <a:cubicBezTo>
                  <a:pt x="6302" y="13956"/>
                  <a:pt x="6228" y="14086"/>
                  <a:pt x="6151" y="14086"/>
                </a:cubicBezTo>
                <a:cubicBezTo>
                  <a:pt x="6075" y="14086"/>
                  <a:pt x="6025" y="13956"/>
                  <a:pt x="6040" y="13796"/>
                </a:cubicBezTo>
                <a:cubicBezTo>
                  <a:pt x="6055" y="13636"/>
                  <a:pt x="6129" y="13508"/>
                  <a:pt x="6205" y="13508"/>
                </a:cubicBezTo>
                <a:close/>
                <a:moveTo>
                  <a:pt x="5868" y="13508"/>
                </a:moveTo>
                <a:cubicBezTo>
                  <a:pt x="5944" y="13508"/>
                  <a:pt x="5993" y="13636"/>
                  <a:pt x="5977" y="13796"/>
                </a:cubicBezTo>
                <a:cubicBezTo>
                  <a:pt x="5962" y="13956"/>
                  <a:pt x="5887" y="14086"/>
                  <a:pt x="5810" y="14086"/>
                </a:cubicBezTo>
                <a:cubicBezTo>
                  <a:pt x="5733" y="14086"/>
                  <a:pt x="5685" y="13956"/>
                  <a:pt x="5701" y="13796"/>
                </a:cubicBezTo>
                <a:cubicBezTo>
                  <a:pt x="5717" y="13636"/>
                  <a:pt x="5792" y="13508"/>
                  <a:pt x="5868" y="13508"/>
                </a:cubicBezTo>
                <a:close/>
                <a:moveTo>
                  <a:pt x="5531" y="13508"/>
                </a:moveTo>
                <a:cubicBezTo>
                  <a:pt x="5607" y="13508"/>
                  <a:pt x="5655" y="13636"/>
                  <a:pt x="5638" y="13796"/>
                </a:cubicBezTo>
                <a:cubicBezTo>
                  <a:pt x="5621" y="13956"/>
                  <a:pt x="5545" y="14086"/>
                  <a:pt x="5469" y="14086"/>
                </a:cubicBezTo>
                <a:cubicBezTo>
                  <a:pt x="5392" y="14086"/>
                  <a:pt x="5344" y="13956"/>
                  <a:pt x="5362" y="13796"/>
                </a:cubicBezTo>
                <a:cubicBezTo>
                  <a:pt x="5380" y="13636"/>
                  <a:pt x="5455" y="13508"/>
                  <a:pt x="5531" y="13508"/>
                </a:cubicBezTo>
                <a:close/>
                <a:moveTo>
                  <a:pt x="5194" y="13508"/>
                </a:moveTo>
                <a:cubicBezTo>
                  <a:pt x="5270" y="13508"/>
                  <a:pt x="5317" y="13636"/>
                  <a:pt x="5299" y="13796"/>
                </a:cubicBezTo>
                <a:cubicBezTo>
                  <a:pt x="5281" y="13956"/>
                  <a:pt x="5204" y="14086"/>
                  <a:pt x="5128" y="14086"/>
                </a:cubicBezTo>
                <a:cubicBezTo>
                  <a:pt x="5051" y="14086"/>
                  <a:pt x="5004" y="13956"/>
                  <a:pt x="5023" y="13796"/>
                </a:cubicBezTo>
                <a:cubicBezTo>
                  <a:pt x="5042" y="13636"/>
                  <a:pt x="5118" y="13508"/>
                  <a:pt x="5194" y="13508"/>
                </a:cubicBezTo>
                <a:close/>
                <a:moveTo>
                  <a:pt x="4857" y="13508"/>
                </a:moveTo>
                <a:cubicBezTo>
                  <a:pt x="4933" y="13508"/>
                  <a:pt x="4979" y="13636"/>
                  <a:pt x="4960" y="13796"/>
                </a:cubicBezTo>
                <a:cubicBezTo>
                  <a:pt x="4941" y="13956"/>
                  <a:pt x="4863" y="14086"/>
                  <a:pt x="4786" y="14086"/>
                </a:cubicBezTo>
                <a:cubicBezTo>
                  <a:pt x="4710" y="14086"/>
                  <a:pt x="4664" y="13956"/>
                  <a:pt x="4684" y="13796"/>
                </a:cubicBezTo>
                <a:cubicBezTo>
                  <a:pt x="4704" y="13636"/>
                  <a:pt x="4781" y="13508"/>
                  <a:pt x="4857" y="13508"/>
                </a:cubicBezTo>
                <a:close/>
                <a:moveTo>
                  <a:pt x="4525" y="13508"/>
                </a:moveTo>
                <a:cubicBezTo>
                  <a:pt x="4600" y="13508"/>
                  <a:pt x="4646" y="13636"/>
                  <a:pt x="4625" y="13796"/>
                </a:cubicBezTo>
                <a:cubicBezTo>
                  <a:pt x="4605" y="13956"/>
                  <a:pt x="4526" y="14086"/>
                  <a:pt x="4449" y="14086"/>
                </a:cubicBezTo>
                <a:cubicBezTo>
                  <a:pt x="4372" y="14086"/>
                  <a:pt x="4327" y="13956"/>
                  <a:pt x="4349" y="13796"/>
                </a:cubicBezTo>
                <a:cubicBezTo>
                  <a:pt x="4370" y="13636"/>
                  <a:pt x="4449" y="13508"/>
                  <a:pt x="4525" y="13508"/>
                </a:cubicBezTo>
                <a:close/>
                <a:moveTo>
                  <a:pt x="12926" y="13508"/>
                </a:moveTo>
                <a:cubicBezTo>
                  <a:pt x="13001" y="13508"/>
                  <a:pt x="13071" y="13636"/>
                  <a:pt x="13081" y="13796"/>
                </a:cubicBezTo>
                <a:cubicBezTo>
                  <a:pt x="13092" y="13956"/>
                  <a:pt x="13038" y="14086"/>
                  <a:pt x="12961" y="14086"/>
                </a:cubicBezTo>
                <a:cubicBezTo>
                  <a:pt x="12884" y="14086"/>
                  <a:pt x="12815" y="13956"/>
                  <a:pt x="12805" y="13796"/>
                </a:cubicBezTo>
                <a:cubicBezTo>
                  <a:pt x="12796" y="13636"/>
                  <a:pt x="12850" y="13508"/>
                  <a:pt x="12926" y="13508"/>
                </a:cubicBezTo>
                <a:close/>
                <a:moveTo>
                  <a:pt x="12593" y="13508"/>
                </a:moveTo>
                <a:cubicBezTo>
                  <a:pt x="12668" y="13508"/>
                  <a:pt x="12737" y="13636"/>
                  <a:pt x="12746" y="13796"/>
                </a:cubicBezTo>
                <a:cubicBezTo>
                  <a:pt x="12755" y="13956"/>
                  <a:pt x="12700" y="14086"/>
                  <a:pt x="12623" y="14086"/>
                </a:cubicBezTo>
                <a:cubicBezTo>
                  <a:pt x="12546" y="14086"/>
                  <a:pt x="12478" y="13956"/>
                  <a:pt x="12470" y="13796"/>
                </a:cubicBezTo>
                <a:cubicBezTo>
                  <a:pt x="12462" y="13636"/>
                  <a:pt x="12517" y="13508"/>
                  <a:pt x="12593" y="13508"/>
                </a:cubicBezTo>
                <a:close/>
                <a:moveTo>
                  <a:pt x="11917" y="13508"/>
                </a:moveTo>
                <a:cubicBezTo>
                  <a:pt x="11993" y="13508"/>
                  <a:pt x="12060" y="13636"/>
                  <a:pt x="12066" y="13796"/>
                </a:cubicBezTo>
                <a:cubicBezTo>
                  <a:pt x="12073" y="13956"/>
                  <a:pt x="12016" y="14086"/>
                  <a:pt x="11939" y="14086"/>
                </a:cubicBezTo>
                <a:cubicBezTo>
                  <a:pt x="11862" y="14086"/>
                  <a:pt x="11795" y="13956"/>
                  <a:pt x="11790" y="13796"/>
                </a:cubicBezTo>
                <a:cubicBezTo>
                  <a:pt x="11784" y="13636"/>
                  <a:pt x="11842" y="13508"/>
                  <a:pt x="11917" y="13508"/>
                </a:cubicBezTo>
                <a:close/>
                <a:moveTo>
                  <a:pt x="11584" y="13508"/>
                </a:moveTo>
                <a:cubicBezTo>
                  <a:pt x="11660" y="13508"/>
                  <a:pt x="11725" y="13636"/>
                  <a:pt x="11731" y="13796"/>
                </a:cubicBezTo>
                <a:cubicBezTo>
                  <a:pt x="11736" y="13956"/>
                  <a:pt x="11678" y="14086"/>
                  <a:pt x="11601" y="14086"/>
                </a:cubicBezTo>
                <a:cubicBezTo>
                  <a:pt x="11525" y="14086"/>
                  <a:pt x="11459" y="13956"/>
                  <a:pt x="11455" y="13796"/>
                </a:cubicBezTo>
                <a:cubicBezTo>
                  <a:pt x="11450" y="13636"/>
                  <a:pt x="11508" y="13508"/>
                  <a:pt x="11584" y="13508"/>
                </a:cubicBezTo>
                <a:close/>
                <a:moveTo>
                  <a:pt x="11246" y="13508"/>
                </a:moveTo>
                <a:cubicBezTo>
                  <a:pt x="11322" y="13508"/>
                  <a:pt x="11387" y="13636"/>
                  <a:pt x="11391" y="13796"/>
                </a:cubicBezTo>
                <a:cubicBezTo>
                  <a:pt x="11395" y="13956"/>
                  <a:pt x="11336" y="14086"/>
                  <a:pt x="11259" y="14086"/>
                </a:cubicBezTo>
                <a:cubicBezTo>
                  <a:pt x="11183" y="14086"/>
                  <a:pt x="11118" y="13956"/>
                  <a:pt x="11115" y="13796"/>
                </a:cubicBezTo>
                <a:cubicBezTo>
                  <a:pt x="11112" y="13636"/>
                  <a:pt x="11171" y="13508"/>
                  <a:pt x="11246" y="13508"/>
                </a:cubicBezTo>
                <a:close/>
                <a:moveTo>
                  <a:pt x="10909" y="13508"/>
                </a:moveTo>
                <a:cubicBezTo>
                  <a:pt x="10985" y="13508"/>
                  <a:pt x="11048" y="13636"/>
                  <a:pt x="11051" y="13796"/>
                </a:cubicBezTo>
                <a:cubicBezTo>
                  <a:pt x="11054" y="13956"/>
                  <a:pt x="10994" y="14086"/>
                  <a:pt x="10917" y="14086"/>
                </a:cubicBezTo>
                <a:cubicBezTo>
                  <a:pt x="10841" y="14086"/>
                  <a:pt x="10777" y="13956"/>
                  <a:pt x="10775" y="13796"/>
                </a:cubicBezTo>
                <a:cubicBezTo>
                  <a:pt x="10773" y="13636"/>
                  <a:pt x="10833" y="13508"/>
                  <a:pt x="10909" y="13508"/>
                </a:cubicBezTo>
                <a:close/>
                <a:moveTo>
                  <a:pt x="10575" y="13508"/>
                </a:moveTo>
                <a:cubicBezTo>
                  <a:pt x="10651" y="13508"/>
                  <a:pt x="10714" y="13636"/>
                  <a:pt x="10716" y="13796"/>
                </a:cubicBezTo>
                <a:cubicBezTo>
                  <a:pt x="10717" y="13956"/>
                  <a:pt x="10656" y="14086"/>
                  <a:pt x="10580" y="14086"/>
                </a:cubicBezTo>
                <a:cubicBezTo>
                  <a:pt x="10503" y="14086"/>
                  <a:pt x="10440" y="13956"/>
                  <a:pt x="10440" y="13796"/>
                </a:cubicBezTo>
                <a:cubicBezTo>
                  <a:pt x="10439" y="13636"/>
                  <a:pt x="10500" y="13508"/>
                  <a:pt x="10575" y="13508"/>
                </a:cubicBezTo>
                <a:close/>
                <a:moveTo>
                  <a:pt x="12887" y="12821"/>
                </a:moveTo>
                <a:cubicBezTo>
                  <a:pt x="12961" y="12821"/>
                  <a:pt x="13030" y="12946"/>
                  <a:pt x="13040" y="13100"/>
                </a:cubicBezTo>
                <a:cubicBezTo>
                  <a:pt x="13050" y="13255"/>
                  <a:pt x="12996" y="13381"/>
                  <a:pt x="12921" y="13381"/>
                </a:cubicBezTo>
                <a:cubicBezTo>
                  <a:pt x="12845" y="13381"/>
                  <a:pt x="12777" y="13255"/>
                  <a:pt x="12768" y="13100"/>
                </a:cubicBezTo>
                <a:cubicBezTo>
                  <a:pt x="12759" y="12946"/>
                  <a:pt x="12812" y="12821"/>
                  <a:pt x="12887" y="12821"/>
                </a:cubicBezTo>
                <a:close/>
                <a:moveTo>
                  <a:pt x="12224" y="12821"/>
                </a:moveTo>
                <a:cubicBezTo>
                  <a:pt x="12299" y="12821"/>
                  <a:pt x="12365" y="12946"/>
                  <a:pt x="12372" y="13100"/>
                </a:cubicBezTo>
                <a:cubicBezTo>
                  <a:pt x="12380" y="13255"/>
                  <a:pt x="12325" y="13381"/>
                  <a:pt x="12249" y="13381"/>
                </a:cubicBezTo>
                <a:cubicBezTo>
                  <a:pt x="12174" y="13381"/>
                  <a:pt x="12107" y="13255"/>
                  <a:pt x="12101" y="13100"/>
                </a:cubicBezTo>
                <a:cubicBezTo>
                  <a:pt x="12094" y="12946"/>
                  <a:pt x="12150" y="12821"/>
                  <a:pt x="12224" y="12821"/>
                </a:cubicBezTo>
                <a:close/>
                <a:moveTo>
                  <a:pt x="11895" y="12821"/>
                </a:moveTo>
                <a:cubicBezTo>
                  <a:pt x="11969" y="12821"/>
                  <a:pt x="12035" y="12946"/>
                  <a:pt x="12041" y="13100"/>
                </a:cubicBezTo>
                <a:cubicBezTo>
                  <a:pt x="12047" y="13255"/>
                  <a:pt x="11991" y="13381"/>
                  <a:pt x="11916" y="13381"/>
                </a:cubicBezTo>
                <a:cubicBezTo>
                  <a:pt x="11840" y="13381"/>
                  <a:pt x="11775" y="13255"/>
                  <a:pt x="11769" y="13100"/>
                </a:cubicBezTo>
                <a:cubicBezTo>
                  <a:pt x="11764" y="12946"/>
                  <a:pt x="11820" y="12821"/>
                  <a:pt x="11895" y="12821"/>
                </a:cubicBezTo>
                <a:close/>
                <a:moveTo>
                  <a:pt x="11561" y="12821"/>
                </a:moveTo>
                <a:cubicBezTo>
                  <a:pt x="11636" y="12821"/>
                  <a:pt x="11701" y="12946"/>
                  <a:pt x="11706" y="13100"/>
                </a:cubicBezTo>
                <a:cubicBezTo>
                  <a:pt x="11711" y="13255"/>
                  <a:pt x="11654" y="13381"/>
                  <a:pt x="11578" y="13381"/>
                </a:cubicBezTo>
                <a:cubicBezTo>
                  <a:pt x="11503" y="13381"/>
                  <a:pt x="11438" y="13255"/>
                  <a:pt x="11434" y="13100"/>
                </a:cubicBezTo>
                <a:cubicBezTo>
                  <a:pt x="11430" y="12946"/>
                  <a:pt x="11487" y="12821"/>
                  <a:pt x="11561" y="12821"/>
                </a:cubicBezTo>
                <a:close/>
                <a:moveTo>
                  <a:pt x="11232" y="12821"/>
                </a:moveTo>
                <a:cubicBezTo>
                  <a:pt x="11306" y="12821"/>
                  <a:pt x="11370" y="12946"/>
                  <a:pt x="11374" y="13100"/>
                </a:cubicBezTo>
                <a:cubicBezTo>
                  <a:pt x="11378" y="13255"/>
                  <a:pt x="11320" y="13381"/>
                  <a:pt x="11245" y="13381"/>
                </a:cubicBezTo>
                <a:cubicBezTo>
                  <a:pt x="11169" y="13381"/>
                  <a:pt x="11105" y="13255"/>
                  <a:pt x="11102" y="13100"/>
                </a:cubicBezTo>
                <a:cubicBezTo>
                  <a:pt x="11099" y="12946"/>
                  <a:pt x="11157" y="12821"/>
                  <a:pt x="11232" y="12821"/>
                </a:cubicBezTo>
                <a:close/>
                <a:moveTo>
                  <a:pt x="10899" y="12821"/>
                </a:moveTo>
                <a:cubicBezTo>
                  <a:pt x="10973" y="12821"/>
                  <a:pt x="11036" y="12946"/>
                  <a:pt x="11038" y="13100"/>
                </a:cubicBezTo>
                <a:cubicBezTo>
                  <a:pt x="11041" y="13255"/>
                  <a:pt x="10983" y="13381"/>
                  <a:pt x="10907" y="13381"/>
                </a:cubicBezTo>
                <a:cubicBezTo>
                  <a:pt x="10831" y="13381"/>
                  <a:pt x="10769" y="13255"/>
                  <a:pt x="10767" y="13100"/>
                </a:cubicBezTo>
                <a:cubicBezTo>
                  <a:pt x="10765" y="12946"/>
                  <a:pt x="10824" y="12821"/>
                  <a:pt x="10899" y="12821"/>
                </a:cubicBezTo>
                <a:close/>
                <a:moveTo>
                  <a:pt x="10569" y="12821"/>
                </a:moveTo>
                <a:cubicBezTo>
                  <a:pt x="10644" y="12821"/>
                  <a:pt x="10706" y="12946"/>
                  <a:pt x="10707" y="13100"/>
                </a:cubicBezTo>
                <a:cubicBezTo>
                  <a:pt x="10709" y="13255"/>
                  <a:pt x="10649" y="13381"/>
                  <a:pt x="10573" y="13381"/>
                </a:cubicBezTo>
                <a:cubicBezTo>
                  <a:pt x="10498" y="13381"/>
                  <a:pt x="10436" y="13255"/>
                  <a:pt x="10435" y="13100"/>
                </a:cubicBezTo>
                <a:cubicBezTo>
                  <a:pt x="10435" y="12946"/>
                  <a:pt x="10495" y="12821"/>
                  <a:pt x="10569" y="12821"/>
                </a:cubicBezTo>
                <a:close/>
                <a:moveTo>
                  <a:pt x="10240" y="12821"/>
                </a:moveTo>
                <a:cubicBezTo>
                  <a:pt x="10315" y="12821"/>
                  <a:pt x="10375" y="12946"/>
                  <a:pt x="10376" y="13100"/>
                </a:cubicBezTo>
                <a:cubicBezTo>
                  <a:pt x="10376" y="13255"/>
                  <a:pt x="10315" y="13381"/>
                  <a:pt x="10240" y="13381"/>
                </a:cubicBezTo>
                <a:cubicBezTo>
                  <a:pt x="10164" y="13381"/>
                  <a:pt x="10104" y="13255"/>
                  <a:pt x="10104" y="13100"/>
                </a:cubicBezTo>
                <a:cubicBezTo>
                  <a:pt x="10105" y="12946"/>
                  <a:pt x="10166" y="12821"/>
                  <a:pt x="10240" y="12821"/>
                </a:cubicBezTo>
                <a:close/>
                <a:moveTo>
                  <a:pt x="6597" y="12821"/>
                </a:moveTo>
                <a:cubicBezTo>
                  <a:pt x="6671" y="12821"/>
                  <a:pt x="6722" y="12946"/>
                  <a:pt x="6709" y="13100"/>
                </a:cubicBezTo>
                <a:cubicBezTo>
                  <a:pt x="6696" y="13255"/>
                  <a:pt x="6625" y="13381"/>
                  <a:pt x="6549" y="13381"/>
                </a:cubicBezTo>
                <a:cubicBezTo>
                  <a:pt x="6474" y="13381"/>
                  <a:pt x="6423" y="13255"/>
                  <a:pt x="6437" y="13100"/>
                </a:cubicBezTo>
                <a:cubicBezTo>
                  <a:pt x="6451" y="12946"/>
                  <a:pt x="6522" y="12821"/>
                  <a:pt x="6597" y="12821"/>
                </a:cubicBezTo>
                <a:close/>
                <a:moveTo>
                  <a:pt x="6268" y="12821"/>
                </a:moveTo>
                <a:cubicBezTo>
                  <a:pt x="6343" y="12821"/>
                  <a:pt x="6392" y="12946"/>
                  <a:pt x="6378" y="13100"/>
                </a:cubicBezTo>
                <a:cubicBezTo>
                  <a:pt x="6364" y="13255"/>
                  <a:pt x="6292" y="13381"/>
                  <a:pt x="6216" y="13381"/>
                </a:cubicBezTo>
                <a:cubicBezTo>
                  <a:pt x="6141" y="13381"/>
                  <a:pt x="6091" y="13255"/>
                  <a:pt x="6106" y="13100"/>
                </a:cubicBezTo>
                <a:cubicBezTo>
                  <a:pt x="6121" y="12946"/>
                  <a:pt x="6193" y="12821"/>
                  <a:pt x="6268" y="12821"/>
                </a:cubicBezTo>
                <a:close/>
                <a:moveTo>
                  <a:pt x="5935" y="12821"/>
                </a:moveTo>
                <a:cubicBezTo>
                  <a:pt x="6010" y="12821"/>
                  <a:pt x="6058" y="12946"/>
                  <a:pt x="6043" y="13100"/>
                </a:cubicBezTo>
                <a:cubicBezTo>
                  <a:pt x="6028" y="13255"/>
                  <a:pt x="5955" y="13381"/>
                  <a:pt x="5879" y="13381"/>
                </a:cubicBezTo>
                <a:cubicBezTo>
                  <a:pt x="5804" y="13381"/>
                  <a:pt x="5755" y="13255"/>
                  <a:pt x="5771" y="13100"/>
                </a:cubicBezTo>
                <a:cubicBezTo>
                  <a:pt x="5787" y="12946"/>
                  <a:pt x="5861" y="12821"/>
                  <a:pt x="5935" y="12821"/>
                </a:cubicBezTo>
                <a:close/>
                <a:moveTo>
                  <a:pt x="5606" y="12821"/>
                </a:moveTo>
                <a:cubicBezTo>
                  <a:pt x="5681" y="12821"/>
                  <a:pt x="5728" y="12946"/>
                  <a:pt x="5712" y="13100"/>
                </a:cubicBezTo>
                <a:cubicBezTo>
                  <a:pt x="5696" y="13255"/>
                  <a:pt x="5621" y="13381"/>
                  <a:pt x="5546" y="13381"/>
                </a:cubicBezTo>
                <a:cubicBezTo>
                  <a:pt x="5470" y="13381"/>
                  <a:pt x="5423" y="13255"/>
                  <a:pt x="5440" y="13100"/>
                </a:cubicBezTo>
                <a:cubicBezTo>
                  <a:pt x="5457" y="12946"/>
                  <a:pt x="5532" y="12821"/>
                  <a:pt x="5606" y="12821"/>
                </a:cubicBezTo>
                <a:close/>
                <a:moveTo>
                  <a:pt x="5273" y="12821"/>
                </a:moveTo>
                <a:cubicBezTo>
                  <a:pt x="5348" y="12821"/>
                  <a:pt x="5395" y="12946"/>
                  <a:pt x="5377" y="13100"/>
                </a:cubicBezTo>
                <a:cubicBezTo>
                  <a:pt x="5360" y="13255"/>
                  <a:pt x="5285" y="13381"/>
                  <a:pt x="5209" y="13381"/>
                </a:cubicBezTo>
                <a:cubicBezTo>
                  <a:pt x="5134" y="13381"/>
                  <a:pt x="5087" y="13255"/>
                  <a:pt x="5105" y="13100"/>
                </a:cubicBezTo>
                <a:cubicBezTo>
                  <a:pt x="5124" y="12946"/>
                  <a:pt x="5199" y="12821"/>
                  <a:pt x="5273" y="12821"/>
                </a:cubicBezTo>
                <a:close/>
                <a:moveTo>
                  <a:pt x="4945" y="12821"/>
                </a:moveTo>
                <a:cubicBezTo>
                  <a:pt x="5019" y="12821"/>
                  <a:pt x="5065" y="12946"/>
                  <a:pt x="5046" y="13100"/>
                </a:cubicBezTo>
                <a:cubicBezTo>
                  <a:pt x="5028" y="13255"/>
                  <a:pt x="4952" y="13381"/>
                  <a:pt x="4876" y="13381"/>
                </a:cubicBezTo>
                <a:cubicBezTo>
                  <a:pt x="4800" y="13381"/>
                  <a:pt x="4755" y="13255"/>
                  <a:pt x="4775" y="13100"/>
                </a:cubicBezTo>
                <a:cubicBezTo>
                  <a:pt x="4794" y="12946"/>
                  <a:pt x="4870" y="12821"/>
                  <a:pt x="4945" y="12821"/>
                </a:cubicBezTo>
                <a:close/>
                <a:moveTo>
                  <a:pt x="4612" y="12821"/>
                </a:moveTo>
                <a:cubicBezTo>
                  <a:pt x="4687" y="12821"/>
                  <a:pt x="4731" y="12946"/>
                  <a:pt x="4712" y="13100"/>
                </a:cubicBezTo>
                <a:cubicBezTo>
                  <a:pt x="4692" y="13255"/>
                  <a:pt x="4614" y="13381"/>
                  <a:pt x="4539" y="13381"/>
                </a:cubicBezTo>
                <a:cubicBezTo>
                  <a:pt x="4464" y="13381"/>
                  <a:pt x="4419" y="13255"/>
                  <a:pt x="4440" y="13100"/>
                </a:cubicBezTo>
                <a:cubicBezTo>
                  <a:pt x="4460" y="12946"/>
                  <a:pt x="4537" y="12821"/>
                  <a:pt x="4612" y="12821"/>
                </a:cubicBezTo>
                <a:close/>
                <a:moveTo>
                  <a:pt x="4283" y="12821"/>
                </a:moveTo>
                <a:cubicBezTo>
                  <a:pt x="4358" y="12821"/>
                  <a:pt x="4402" y="12946"/>
                  <a:pt x="4381" y="13100"/>
                </a:cubicBezTo>
                <a:cubicBezTo>
                  <a:pt x="4360" y="13255"/>
                  <a:pt x="4282" y="13381"/>
                  <a:pt x="4206" y="13381"/>
                </a:cubicBezTo>
                <a:cubicBezTo>
                  <a:pt x="4131" y="13381"/>
                  <a:pt x="4087" y="13255"/>
                  <a:pt x="4109" y="13100"/>
                </a:cubicBezTo>
                <a:cubicBezTo>
                  <a:pt x="4131" y="12946"/>
                  <a:pt x="4209" y="12821"/>
                  <a:pt x="4283" y="12821"/>
                </a:cubicBezTo>
                <a:close/>
                <a:moveTo>
                  <a:pt x="19837" y="12821"/>
                </a:moveTo>
                <a:cubicBezTo>
                  <a:pt x="19911" y="12821"/>
                  <a:pt x="20000" y="12946"/>
                  <a:pt x="20034" y="13100"/>
                </a:cubicBezTo>
                <a:cubicBezTo>
                  <a:pt x="20069" y="13255"/>
                  <a:pt x="20036" y="13381"/>
                  <a:pt x="19961" y="13381"/>
                </a:cubicBezTo>
                <a:cubicBezTo>
                  <a:pt x="19885" y="13381"/>
                  <a:pt x="19796" y="13255"/>
                  <a:pt x="19763" y="13100"/>
                </a:cubicBezTo>
                <a:cubicBezTo>
                  <a:pt x="19729" y="12946"/>
                  <a:pt x="19762" y="12821"/>
                  <a:pt x="19837" y="12821"/>
                </a:cubicBezTo>
                <a:close/>
                <a:moveTo>
                  <a:pt x="19503" y="12821"/>
                </a:moveTo>
                <a:cubicBezTo>
                  <a:pt x="19577" y="12821"/>
                  <a:pt x="19665" y="12946"/>
                  <a:pt x="19698" y="13100"/>
                </a:cubicBezTo>
                <a:cubicBezTo>
                  <a:pt x="19732" y="13255"/>
                  <a:pt x="19698" y="13381"/>
                  <a:pt x="19622" y="13381"/>
                </a:cubicBezTo>
                <a:cubicBezTo>
                  <a:pt x="19547" y="13381"/>
                  <a:pt x="19459" y="13255"/>
                  <a:pt x="19426" y="13100"/>
                </a:cubicBezTo>
                <a:cubicBezTo>
                  <a:pt x="19394" y="12946"/>
                  <a:pt x="19428" y="12821"/>
                  <a:pt x="19503" y="12821"/>
                </a:cubicBezTo>
                <a:close/>
                <a:moveTo>
                  <a:pt x="19172" y="12821"/>
                </a:moveTo>
                <a:cubicBezTo>
                  <a:pt x="19247" y="12821"/>
                  <a:pt x="19334" y="12946"/>
                  <a:pt x="19366" y="13100"/>
                </a:cubicBezTo>
                <a:cubicBezTo>
                  <a:pt x="19398" y="13255"/>
                  <a:pt x="19363" y="13381"/>
                  <a:pt x="19288" y="13381"/>
                </a:cubicBezTo>
                <a:cubicBezTo>
                  <a:pt x="19212" y="13381"/>
                  <a:pt x="19126" y="13255"/>
                  <a:pt x="19094" y="13100"/>
                </a:cubicBezTo>
                <a:cubicBezTo>
                  <a:pt x="19063" y="12946"/>
                  <a:pt x="19098" y="12821"/>
                  <a:pt x="19172" y="12821"/>
                </a:cubicBezTo>
                <a:close/>
                <a:moveTo>
                  <a:pt x="18842" y="12821"/>
                </a:moveTo>
                <a:cubicBezTo>
                  <a:pt x="18917" y="12821"/>
                  <a:pt x="19003" y="12946"/>
                  <a:pt x="19034" y="13100"/>
                </a:cubicBezTo>
                <a:cubicBezTo>
                  <a:pt x="19065" y="13255"/>
                  <a:pt x="19029" y="13381"/>
                  <a:pt x="18954" y="13381"/>
                </a:cubicBezTo>
                <a:cubicBezTo>
                  <a:pt x="18878" y="13381"/>
                  <a:pt x="18792" y="13255"/>
                  <a:pt x="18762" y="13100"/>
                </a:cubicBezTo>
                <a:cubicBezTo>
                  <a:pt x="18732" y="12946"/>
                  <a:pt x="18768" y="12821"/>
                  <a:pt x="18842" y="12821"/>
                </a:cubicBezTo>
                <a:close/>
                <a:moveTo>
                  <a:pt x="18512" y="12821"/>
                </a:moveTo>
                <a:cubicBezTo>
                  <a:pt x="18587" y="12821"/>
                  <a:pt x="18672" y="12946"/>
                  <a:pt x="18702" y="13100"/>
                </a:cubicBezTo>
                <a:cubicBezTo>
                  <a:pt x="18732" y="13255"/>
                  <a:pt x="18695" y="13381"/>
                  <a:pt x="18619" y="13381"/>
                </a:cubicBezTo>
                <a:cubicBezTo>
                  <a:pt x="18544" y="13381"/>
                  <a:pt x="18459" y="13255"/>
                  <a:pt x="18430" y="13100"/>
                </a:cubicBezTo>
                <a:cubicBezTo>
                  <a:pt x="18401" y="12946"/>
                  <a:pt x="18438" y="12821"/>
                  <a:pt x="18512" y="12821"/>
                </a:cubicBezTo>
                <a:close/>
                <a:moveTo>
                  <a:pt x="18183" y="12821"/>
                </a:moveTo>
                <a:cubicBezTo>
                  <a:pt x="18257" y="12821"/>
                  <a:pt x="18341" y="12946"/>
                  <a:pt x="18370" y="13100"/>
                </a:cubicBezTo>
                <a:cubicBezTo>
                  <a:pt x="18398" y="13255"/>
                  <a:pt x="18361" y="13381"/>
                  <a:pt x="18285" y="13381"/>
                </a:cubicBezTo>
                <a:cubicBezTo>
                  <a:pt x="18210" y="13381"/>
                  <a:pt x="18126" y="13255"/>
                  <a:pt x="18098" y="13100"/>
                </a:cubicBezTo>
                <a:cubicBezTo>
                  <a:pt x="18070" y="12946"/>
                  <a:pt x="18108" y="12821"/>
                  <a:pt x="18183" y="12821"/>
                </a:cubicBezTo>
                <a:close/>
                <a:moveTo>
                  <a:pt x="6656" y="12156"/>
                </a:moveTo>
                <a:cubicBezTo>
                  <a:pt x="6729" y="12156"/>
                  <a:pt x="6779" y="12276"/>
                  <a:pt x="6767" y="12425"/>
                </a:cubicBezTo>
                <a:cubicBezTo>
                  <a:pt x="6754" y="12576"/>
                  <a:pt x="6684" y="12698"/>
                  <a:pt x="6610" y="12698"/>
                </a:cubicBezTo>
                <a:cubicBezTo>
                  <a:pt x="6535" y="12698"/>
                  <a:pt x="6486" y="12576"/>
                  <a:pt x="6499" y="12425"/>
                </a:cubicBezTo>
                <a:cubicBezTo>
                  <a:pt x="6512" y="12276"/>
                  <a:pt x="6582" y="12156"/>
                  <a:pt x="6656" y="12156"/>
                </a:cubicBezTo>
                <a:close/>
                <a:moveTo>
                  <a:pt x="6327" y="12156"/>
                </a:moveTo>
                <a:cubicBezTo>
                  <a:pt x="6400" y="12156"/>
                  <a:pt x="6449" y="12276"/>
                  <a:pt x="6436" y="12425"/>
                </a:cubicBezTo>
                <a:cubicBezTo>
                  <a:pt x="6422" y="12576"/>
                  <a:pt x="6351" y="12698"/>
                  <a:pt x="6277" y="12698"/>
                </a:cubicBezTo>
                <a:cubicBezTo>
                  <a:pt x="6203" y="12698"/>
                  <a:pt x="6154" y="12576"/>
                  <a:pt x="6168" y="12425"/>
                </a:cubicBezTo>
                <a:cubicBezTo>
                  <a:pt x="6183" y="12276"/>
                  <a:pt x="6254" y="12156"/>
                  <a:pt x="6327" y="12156"/>
                </a:cubicBezTo>
                <a:close/>
                <a:moveTo>
                  <a:pt x="6002" y="12156"/>
                </a:moveTo>
                <a:cubicBezTo>
                  <a:pt x="6076" y="12156"/>
                  <a:pt x="6124" y="12276"/>
                  <a:pt x="6109" y="12425"/>
                </a:cubicBezTo>
                <a:cubicBezTo>
                  <a:pt x="6095" y="12576"/>
                  <a:pt x="6022" y="12698"/>
                  <a:pt x="5948" y="12698"/>
                </a:cubicBezTo>
                <a:cubicBezTo>
                  <a:pt x="5874" y="12698"/>
                  <a:pt x="5826" y="12576"/>
                  <a:pt x="5842" y="12425"/>
                </a:cubicBezTo>
                <a:cubicBezTo>
                  <a:pt x="5857" y="12276"/>
                  <a:pt x="5929" y="12156"/>
                  <a:pt x="6002" y="12156"/>
                </a:cubicBezTo>
                <a:close/>
                <a:moveTo>
                  <a:pt x="5678" y="12156"/>
                </a:moveTo>
                <a:cubicBezTo>
                  <a:pt x="5751" y="12156"/>
                  <a:pt x="5798" y="12276"/>
                  <a:pt x="5783" y="12425"/>
                </a:cubicBezTo>
                <a:cubicBezTo>
                  <a:pt x="5767" y="12576"/>
                  <a:pt x="5694" y="12698"/>
                  <a:pt x="5619" y="12698"/>
                </a:cubicBezTo>
                <a:cubicBezTo>
                  <a:pt x="5545" y="12698"/>
                  <a:pt x="5498" y="12576"/>
                  <a:pt x="5515" y="12425"/>
                </a:cubicBezTo>
                <a:cubicBezTo>
                  <a:pt x="5531" y="12276"/>
                  <a:pt x="5604" y="12156"/>
                  <a:pt x="5678" y="12156"/>
                </a:cubicBezTo>
                <a:close/>
                <a:moveTo>
                  <a:pt x="5349" y="12156"/>
                </a:moveTo>
                <a:cubicBezTo>
                  <a:pt x="5422" y="12156"/>
                  <a:pt x="5469" y="12276"/>
                  <a:pt x="5452" y="12425"/>
                </a:cubicBezTo>
                <a:cubicBezTo>
                  <a:pt x="5435" y="12576"/>
                  <a:pt x="5361" y="12698"/>
                  <a:pt x="5286" y="12698"/>
                </a:cubicBezTo>
                <a:cubicBezTo>
                  <a:pt x="5212" y="12698"/>
                  <a:pt x="5166" y="12576"/>
                  <a:pt x="5184" y="12425"/>
                </a:cubicBezTo>
                <a:cubicBezTo>
                  <a:pt x="5202" y="12276"/>
                  <a:pt x="5276" y="12156"/>
                  <a:pt x="5349" y="12156"/>
                </a:cubicBezTo>
                <a:close/>
                <a:moveTo>
                  <a:pt x="5024" y="12156"/>
                </a:moveTo>
                <a:cubicBezTo>
                  <a:pt x="5098" y="12156"/>
                  <a:pt x="5143" y="12276"/>
                  <a:pt x="5125" y="12425"/>
                </a:cubicBezTo>
                <a:cubicBezTo>
                  <a:pt x="5107" y="12576"/>
                  <a:pt x="5032" y="12698"/>
                  <a:pt x="4958" y="12698"/>
                </a:cubicBezTo>
                <a:cubicBezTo>
                  <a:pt x="4883" y="12698"/>
                  <a:pt x="4838" y="12576"/>
                  <a:pt x="4857" y="12425"/>
                </a:cubicBezTo>
                <a:cubicBezTo>
                  <a:pt x="4876" y="12276"/>
                  <a:pt x="4951" y="12156"/>
                  <a:pt x="5024" y="12156"/>
                </a:cubicBezTo>
                <a:close/>
                <a:moveTo>
                  <a:pt x="4700" y="12156"/>
                </a:moveTo>
                <a:cubicBezTo>
                  <a:pt x="4773" y="12156"/>
                  <a:pt x="4817" y="12276"/>
                  <a:pt x="4798" y="12425"/>
                </a:cubicBezTo>
                <a:cubicBezTo>
                  <a:pt x="4779" y="12576"/>
                  <a:pt x="4703" y="12698"/>
                  <a:pt x="4629" y="12698"/>
                </a:cubicBezTo>
                <a:cubicBezTo>
                  <a:pt x="4554" y="12698"/>
                  <a:pt x="4511" y="12576"/>
                  <a:pt x="4531" y="12425"/>
                </a:cubicBezTo>
                <a:cubicBezTo>
                  <a:pt x="4551" y="12276"/>
                  <a:pt x="4626" y="12156"/>
                  <a:pt x="4700" y="12156"/>
                </a:cubicBezTo>
                <a:close/>
                <a:moveTo>
                  <a:pt x="4375" y="12156"/>
                </a:moveTo>
                <a:cubicBezTo>
                  <a:pt x="4449" y="12156"/>
                  <a:pt x="4492" y="12276"/>
                  <a:pt x="4472" y="12425"/>
                </a:cubicBezTo>
                <a:cubicBezTo>
                  <a:pt x="4451" y="12576"/>
                  <a:pt x="4375" y="12698"/>
                  <a:pt x="4300" y="12698"/>
                </a:cubicBezTo>
                <a:cubicBezTo>
                  <a:pt x="4226" y="12698"/>
                  <a:pt x="4183" y="12576"/>
                  <a:pt x="4204" y="12425"/>
                </a:cubicBezTo>
                <a:cubicBezTo>
                  <a:pt x="4225" y="12276"/>
                  <a:pt x="4302" y="12156"/>
                  <a:pt x="4375" y="12156"/>
                </a:cubicBezTo>
                <a:close/>
                <a:moveTo>
                  <a:pt x="4046" y="12156"/>
                </a:moveTo>
                <a:cubicBezTo>
                  <a:pt x="4120" y="12156"/>
                  <a:pt x="4162" y="12276"/>
                  <a:pt x="4141" y="12425"/>
                </a:cubicBezTo>
                <a:cubicBezTo>
                  <a:pt x="4120" y="12576"/>
                  <a:pt x="4042" y="12698"/>
                  <a:pt x="3967" y="12698"/>
                </a:cubicBezTo>
                <a:cubicBezTo>
                  <a:pt x="3893" y="12698"/>
                  <a:pt x="3851" y="12576"/>
                  <a:pt x="3873" y="12425"/>
                </a:cubicBezTo>
                <a:cubicBezTo>
                  <a:pt x="3896" y="12276"/>
                  <a:pt x="3973" y="12156"/>
                  <a:pt x="4046" y="12156"/>
                </a:cubicBezTo>
                <a:close/>
                <a:moveTo>
                  <a:pt x="12193" y="12156"/>
                </a:moveTo>
                <a:cubicBezTo>
                  <a:pt x="12267" y="12156"/>
                  <a:pt x="12332" y="12276"/>
                  <a:pt x="12339" y="12425"/>
                </a:cubicBezTo>
                <a:cubicBezTo>
                  <a:pt x="12347" y="12575"/>
                  <a:pt x="12292" y="12698"/>
                  <a:pt x="12218" y="12698"/>
                </a:cubicBezTo>
                <a:cubicBezTo>
                  <a:pt x="12144" y="12698"/>
                  <a:pt x="12078" y="12575"/>
                  <a:pt x="12072" y="12425"/>
                </a:cubicBezTo>
                <a:cubicBezTo>
                  <a:pt x="12065" y="12276"/>
                  <a:pt x="12120" y="12156"/>
                  <a:pt x="12193" y="12156"/>
                </a:cubicBezTo>
                <a:close/>
                <a:moveTo>
                  <a:pt x="11868" y="12156"/>
                </a:moveTo>
                <a:cubicBezTo>
                  <a:pt x="11941" y="12156"/>
                  <a:pt x="12006" y="12276"/>
                  <a:pt x="12012" y="12425"/>
                </a:cubicBezTo>
                <a:cubicBezTo>
                  <a:pt x="12018" y="12575"/>
                  <a:pt x="11963" y="12698"/>
                  <a:pt x="11888" y="12698"/>
                </a:cubicBezTo>
                <a:cubicBezTo>
                  <a:pt x="11814" y="12698"/>
                  <a:pt x="11750" y="12575"/>
                  <a:pt x="11745" y="12425"/>
                </a:cubicBezTo>
                <a:cubicBezTo>
                  <a:pt x="11739" y="12276"/>
                  <a:pt x="11795" y="12156"/>
                  <a:pt x="11868" y="12156"/>
                </a:cubicBezTo>
                <a:close/>
                <a:moveTo>
                  <a:pt x="11543" y="12156"/>
                </a:moveTo>
                <a:cubicBezTo>
                  <a:pt x="11616" y="12156"/>
                  <a:pt x="11680" y="12276"/>
                  <a:pt x="11685" y="12425"/>
                </a:cubicBezTo>
                <a:cubicBezTo>
                  <a:pt x="11690" y="12575"/>
                  <a:pt x="11633" y="12698"/>
                  <a:pt x="11559" y="12698"/>
                </a:cubicBezTo>
                <a:cubicBezTo>
                  <a:pt x="11485" y="12698"/>
                  <a:pt x="11421" y="12575"/>
                  <a:pt x="11417" y="12425"/>
                </a:cubicBezTo>
                <a:cubicBezTo>
                  <a:pt x="11413" y="12276"/>
                  <a:pt x="11470" y="12156"/>
                  <a:pt x="11543" y="12156"/>
                </a:cubicBezTo>
                <a:close/>
                <a:moveTo>
                  <a:pt x="11218" y="12156"/>
                </a:moveTo>
                <a:cubicBezTo>
                  <a:pt x="11291" y="12156"/>
                  <a:pt x="11354" y="12276"/>
                  <a:pt x="11358" y="12425"/>
                </a:cubicBezTo>
                <a:cubicBezTo>
                  <a:pt x="11361" y="12575"/>
                  <a:pt x="11304" y="12698"/>
                  <a:pt x="11230" y="12698"/>
                </a:cubicBezTo>
                <a:cubicBezTo>
                  <a:pt x="11155" y="12698"/>
                  <a:pt x="11093" y="12575"/>
                  <a:pt x="11090" y="12425"/>
                </a:cubicBezTo>
                <a:cubicBezTo>
                  <a:pt x="11087" y="12276"/>
                  <a:pt x="11144" y="12156"/>
                  <a:pt x="11218" y="12156"/>
                </a:cubicBezTo>
                <a:close/>
                <a:moveTo>
                  <a:pt x="10888" y="12156"/>
                </a:moveTo>
                <a:cubicBezTo>
                  <a:pt x="10962" y="12156"/>
                  <a:pt x="11023" y="12276"/>
                  <a:pt x="11026" y="12425"/>
                </a:cubicBezTo>
                <a:cubicBezTo>
                  <a:pt x="11029" y="12575"/>
                  <a:pt x="10971" y="12698"/>
                  <a:pt x="10896" y="12698"/>
                </a:cubicBezTo>
                <a:cubicBezTo>
                  <a:pt x="10822" y="12698"/>
                  <a:pt x="10760" y="12575"/>
                  <a:pt x="10758" y="12425"/>
                </a:cubicBezTo>
                <a:cubicBezTo>
                  <a:pt x="10757" y="12276"/>
                  <a:pt x="10815" y="12156"/>
                  <a:pt x="10888" y="12156"/>
                </a:cubicBezTo>
                <a:close/>
                <a:moveTo>
                  <a:pt x="10563" y="12156"/>
                </a:moveTo>
                <a:cubicBezTo>
                  <a:pt x="10636" y="12156"/>
                  <a:pt x="10697" y="12276"/>
                  <a:pt x="10699" y="12425"/>
                </a:cubicBezTo>
                <a:cubicBezTo>
                  <a:pt x="10700" y="12575"/>
                  <a:pt x="10641" y="12698"/>
                  <a:pt x="10567" y="12698"/>
                </a:cubicBezTo>
                <a:cubicBezTo>
                  <a:pt x="10493" y="12698"/>
                  <a:pt x="10432" y="12575"/>
                  <a:pt x="10431" y="12425"/>
                </a:cubicBezTo>
                <a:cubicBezTo>
                  <a:pt x="10431" y="12276"/>
                  <a:pt x="10490" y="12156"/>
                  <a:pt x="10563" y="12156"/>
                </a:cubicBezTo>
                <a:close/>
                <a:moveTo>
                  <a:pt x="19361" y="12155"/>
                </a:moveTo>
                <a:cubicBezTo>
                  <a:pt x="19435" y="12155"/>
                  <a:pt x="19520" y="12276"/>
                  <a:pt x="19553" y="12425"/>
                </a:cubicBezTo>
                <a:cubicBezTo>
                  <a:pt x="19585" y="12576"/>
                  <a:pt x="19552" y="12698"/>
                  <a:pt x="19477" y="12698"/>
                </a:cubicBezTo>
                <a:cubicBezTo>
                  <a:pt x="19403" y="12698"/>
                  <a:pt x="19316" y="12576"/>
                  <a:pt x="19285" y="12425"/>
                </a:cubicBezTo>
                <a:cubicBezTo>
                  <a:pt x="19253" y="12276"/>
                  <a:pt x="19288" y="12155"/>
                  <a:pt x="19361" y="12155"/>
                </a:cubicBezTo>
                <a:close/>
                <a:moveTo>
                  <a:pt x="18709" y="12155"/>
                </a:moveTo>
                <a:cubicBezTo>
                  <a:pt x="18783" y="12155"/>
                  <a:pt x="18867" y="12276"/>
                  <a:pt x="18897" y="12425"/>
                </a:cubicBezTo>
                <a:cubicBezTo>
                  <a:pt x="18927" y="12576"/>
                  <a:pt x="18891" y="12698"/>
                  <a:pt x="18817" y="12698"/>
                </a:cubicBezTo>
                <a:cubicBezTo>
                  <a:pt x="18742" y="12698"/>
                  <a:pt x="18658" y="12576"/>
                  <a:pt x="18629" y="12425"/>
                </a:cubicBezTo>
                <a:cubicBezTo>
                  <a:pt x="18600" y="12276"/>
                  <a:pt x="18636" y="12155"/>
                  <a:pt x="18709" y="12155"/>
                </a:cubicBezTo>
                <a:close/>
                <a:moveTo>
                  <a:pt x="12163" y="11511"/>
                </a:moveTo>
                <a:cubicBezTo>
                  <a:pt x="12235" y="11511"/>
                  <a:pt x="12299" y="11628"/>
                  <a:pt x="12306" y="11772"/>
                </a:cubicBezTo>
                <a:cubicBezTo>
                  <a:pt x="12313" y="11918"/>
                  <a:pt x="12260" y="12037"/>
                  <a:pt x="12186" y="12037"/>
                </a:cubicBezTo>
                <a:cubicBezTo>
                  <a:pt x="12113" y="12037"/>
                  <a:pt x="12049" y="11918"/>
                  <a:pt x="12043" y="11772"/>
                </a:cubicBezTo>
                <a:cubicBezTo>
                  <a:pt x="12037" y="11628"/>
                  <a:pt x="12090" y="11511"/>
                  <a:pt x="12163" y="11511"/>
                </a:cubicBezTo>
                <a:close/>
                <a:moveTo>
                  <a:pt x="11842" y="11511"/>
                </a:moveTo>
                <a:cubicBezTo>
                  <a:pt x="11914" y="11511"/>
                  <a:pt x="11977" y="11628"/>
                  <a:pt x="11983" y="11772"/>
                </a:cubicBezTo>
                <a:cubicBezTo>
                  <a:pt x="11989" y="11918"/>
                  <a:pt x="11935" y="12037"/>
                  <a:pt x="11861" y="12037"/>
                </a:cubicBezTo>
                <a:cubicBezTo>
                  <a:pt x="11788" y="12037"/>
                  <a:pt x="11725" y="11918"/>
                  <a:pt x="11720" y="11772"/>
                </a:cubicBezTo>
                <a:cubicBezTo>
                  <a:pt x="11714" y="11628"/>
                  <a:pt x="11769" y="11511"/>
                  <a:pt x="11842" y="11511"/>
                </a:cubicBezTo>
                <a:close/>
                <a:moveTo>
                  <a:pt x="11525" y="11511"/>
                </a:moveTo>
                <a:cubicBezTo>
                  <a:pt x="11597" y="11511"/>
                  <a:pt x="11659" y="11628"/>
                  <a:pt x="11664" y="11772"/>
                </a:cubicBezTo>
                <a:cubicBezTo>
                  <a:pt x="11669" y="11918"/>
                  <a:pt x="11614" y="12037"/>
                  <a:pt x="11540" y="12037"/>
                </a:cubicBezTo>
                <a:cubicBezTo>
                  <a:pt x="11467" y="12037"/>
                  <a:pt x="11405" y="11918"/>
                  <a:pt x="11401" y="11772"/>
                </a:cubicBezTo>
                <a:cubicBezTo>
                  <a:pt x="11397" y="11628"/>
                  <a:pt x="11452" y="11511"/>
                  <a:pt x="11525" y="11511"/>
                </a:cubicBezTo>
                <a:close/>
                <a:moveTo>
                  <a:pt x="11203" y="11511"/>
                </a:moveTo>
                <a:cubicBezTo>
                  <a:pt x="11276" y="11511"/>
                  <a:pt x="11337" y="11628"/>
                  <a:pt x="11341" y="11772"/>
                </a:cubicBezTo>
                <a:cubicBezTo>
                  <a:pt x="11345" y="11918"/>
                  <a:pt x="11288" y="12037"/>
                  <a:pt x="11215" y="12037"/>
                </a:cubicBezTo>
                <a:cubicBezTo>
                  <a:pt x="11142" y="12037"/>
                  <a:pt x="11080" y="11918"/>
                  <a:pt x="11078" y="11772"/>
                </a:cubicBezTo>
                <a:cubicBezTo>
                  <a:pt x="11075" y="11628"/>
                  <a:pt x="11131" y="11511"/>
                  <a:pt x="11203" y="11511"/>
                </a:cubicBezTo>
                <a:close/>
                <a:moveTo>
                  <a:pt x="10882" y="11511"/>
                </a:moveTo>
                <a:cubicBezTo>
                  <a:pt x="10955" y="11511"/>
                  <a:pt x="11015" y="11628"/>
                  <a:pt x="11018" y="11772"/>
                </a:cubicBezTo>
                <a:cubicBezTo>
                  <a:pt x="11020" y="11918"/>
                  <a:pt x="10963" y="12037"/>
                  <a:pt x="10890" y="12037"/>
                </a:cubicBezTo>
                <a:cubicBezTo>
                  <a:pt x="10817" y="12037"/>
                  <a:pt x="10756" y="11918"/>
                  <a:pt x="10754" y="11772"/>
                </a:cubicBezTo>
                <a:cubicBezTo>
                  <a:pt x="10753" y="11628"/>
                  <a:pt x="10810" y="11511"/>
                  <a:pt x="10882" y="11511"/>
                </a:cubicBezTo>
                <a:close/>
                <a:moveTo>
                  <a:pt x="10561" y="11511"/>
                </a:moveTo>
                <a:cubicBezTo>
                  <a:pt x="10634" y="11511"/>
                  <a:pt x="10693" y="11628"/>
                  <a:pt x="10695" y="11772"/>
                </a:cubicBezTo>
                <a:cubicBezTo>
                  <a:pt x="10696" y="11918"/>
                  <a:pt x="10638" y="12037"/>
                  <a:pt x="10565" y="12037"/>
                </a:cubicBezTo>
                <a:cubicBezTo>
                  <a:pt x="10492" y="12037"/>
                  <a:pt x="10432" y="11918"/>
                  <a:pt x="10431" y="11772"/>
                </a:cubicBezTo>
                <a:cubicBezTo>
                  <a:pt x="10431" y="11628"/>
                  <a:pt x="10489" y="11511"/>
                  <a:pt x="10561" y="11511"/>
                </a:cubicBezTo>
                <a:close/>
                <a:moveTo>
                  <a:pt x="19545" y="11511"/>
                </a:moveTo>
                <a:cubicBezTo>
                  <a:pt x="19618" y="11511"/>
                  <a:pt x="19702" y="11628"/>
                  <a:pt x="19735" y="11772"/>
                </a:cubicBezTo>
                <a:cubicBezTo>
                  <a:pt x="19768" y="11918"/>
                  <a:pt x="19735" y="12037"/>
                  <a:pt x="19662" y="12037"/>
                </a:cubicBezTo>
                <a:cubicBezTo>
                  <a:pt x="19589" y="12037"/>
                  <a:pt x="19504" y="11918"/>
                  <a:pt x="19472" y="11772"/>
                </a:cubicBezTo>
                <a:cubicBezTo>
                  <a:pt x="19440" y="11628"/>
                  <a:pt x="19473" y="11511"/>
                  <a:pt x="19545" y="11511"/>
                </a:cubicBezTo>
                <a:close/>
                <a:moveTo>
                  <a:pt x="19223" y="11511"/>
                </a:moveTo>
                <a:cubicBezTo>
                  <a:pt x="19296" y="11511"/>
                  <a:pt x="19380" y="11628"/>
                  <a:pt x="19412" y="11772"/>
                </a:cubicBezTo>
                <a:cubicBezTo>
                  <a:pt x="19443" y="11918"/>
                  <a:pt x="19409" y="12037"/>
                  <a:pt x="19336" y="12037"/>
                </a:cubicBezTo>
                <a:cubicBezTo>
                  <a:pt x="19263" y="12037"/>
                  <a:pt x="19178" y="11918"/>
                  <a:pt x="19148" y="11772"/>
                </a:cubicBezTo>
                <a:cubicBezTo>
                  <a:pt x="19117" y="11628"/>
                  <a:pt x="19151" y="11511"/>
                  <a:pt x="19223" y="11511"/>
                </a:cubicBezTo>
                <a:close/>
                <a:moveTo>
                  <a:pt x="18906" y="11511"/>
                </a:moveTo>
                <a:cubicBezTo>
                  <a:pt x="18978" y="11511"/>
                  <a:pt x="19061" y="11628"/>
                  <a:pt x="19092" y="11772"/>
                </a:cubicBezTo>
                <a:cubicBezTo>
                  <a:pt x="19122" y="11918"/>
                  <a:pt x="19088" y="12037"/>
                  <a:pt x="19014" y="12037"/>
                </a:cubicBezTo>
                <a:cubicBezTo>
                  <a:pt x="18941" y="12037"/>
                  <a:pt x="18858" y="11918"/>
                  <a:pt x="18828" y="11772"/>
                </a:cubicBezTo>
                <a:cubicBezTo>
                  <a:pt x="18799" y="11628"/>
                  <a:pt x="18833" y="11511"/>
                  <a:pt x="18906" y="11511"/>
                </a:cubicBezTo>
                <a:close/>
                <a:moveTo>
                  <a:pt x="18263" y="11511"/>
                </a:moveTo>
                <a:cubicBezTo>
                  <a:pt x="18335" y="11511"/>
                  <a:pt x="18416" y="11628"/>
                  <a:pt x="18444" y="11772"/>
                </a:cubicBezTo>
                <a:cubicBezTo>
                  <a:pt x="18473" y="11918"/>
                  <a:pt x="18436" y="12037"/>
                  <a:pt x="18363" y="12037"/>
                </a:cubicBezTo>
                <a:cubicBezTo>
                  <a:pt x="18290" y="12037"/>
                  <a:pt x="18208" y="11918"/>
                  <a:pt x="18181" y="11772"/>
                </a:cubicBezTo>
                <a:cubicBezTo>
                  <a:pt x="18153" y="11628"/>
                  <a:pt x="18190" y="11511"/>
                  <a:pt x="18263" y="11511"/>
                </a:cubicBezTo>
                <a:close/>
                <a:moveTo>
                  <a:pt x="17619" y="11511"/>
                </a:moveTo>
                <a:cubicBezTo>
                  <a:pt x="17691" y="11511"/>
                  <a:pt x="17771" y="11628"/>
                  <a:pt x="17797" y="11772"/>
                </a:cubicBezTo>
                <a:cubicBezTo>
                  <a:pt x="17823" y="11918"/>
                  <a:pt x="17785" y="12037"/>
                  <a:pt x="17711" y="12037"/>
                </a:cubicBezTo>
                <a:cubicBezTo>
                  <a:pt x="17638" y="12037"/>
                  <a:pt x="17558" y="11918"/>
                  <a:pt x="17533" y="11772"/>
                </a:cubicBezTo>
                <a:cubicBezTo>
                  <a:pt x="17508" y="11628"/>
                  <a:pt x="17547" y="11511"/>
                  <a:pt x="17619" y="11511"/>
                </a:cubicBezTo>
                <a:close/>
                <a:moveTo>
                  <a:pt x="17297" y="11511"/>
                </a:moveTo>
                <a:cubicBezTo>
                  <a:pt x="17370" y="11511"/>
                  <a:pt x="17448" y="11628"/>
                  <a:pt x="17473" y="11772"/>
                </a:cubicBezTo>
                <a:cubicBezTo>
                  <a:pt x="17498" y="11918"/>
                  <a:pt x="17459" y="12037"/>
                  <a:pt x="17386" y="12037"/>
                </a:cubicBezTo>
                <a:cubicBezTo>
                  <a:pt x="17312" y="12037"/>
                  <a:pt x="17234" y="11918"/>
                  <a:pt x="17209" y="11772"/>
                </a:cubicBezTo>
                <a:cubicBezTo>
                  <a:pt x="17186" y="11628"/>
                  <a:pt x="17225" y="11511"/>
                  <a:pt x="17297" y="11511"/>
                </a:cubicBezTo>
                <a:close/>
                <a:moveTo>
                  <a:pt x="16980" y="11511"/>
                </a:moveTo>
                <a:cubicBezTo>
                  <a:pt x="17052" y="11511"/>
                  <a:pt x="17130" y="11628"/>
                  <a:pt x="17153" y="11772"/>
                </a:cubicBezTo>
                <a:cubicBezTo>
                  <a:pt x="17177" y="11918"/>
                  <a:pt x="17137" y="12037"/>
                  <a:pt x="17064" y="12037"/>
                </a:cubicBezTo>
                <a:cubicBezTo>
                  <a:pt x="16991" y="12037"/>
                  <a:pt x="16913" y="11918"/>
                  <a:pt x="16890" y="11772"/>
                </a:cubicBezTo>
                <a:cubicBezTo>
                  <a:pt x="16867" y="11628"/>
                  <a:pt x="16907" y="11511"/>
                  <a:pt x="16980" y="11511"/>
                </a:cubicBezTo>
                <a:close/>
                <a:moveTo>
                  <a:pt x="7032" y="11510"/>
                </a:moveTo>
                <a:cubicBezTo>
                  <a:pt x="7104" y="11510"/>
                  <a:pt x="7154" y="11628"/>
                  <a:pt x="7143" y="11772"/>
                </a:cubicBezTo>
                <a:cubicBezTo>
                  <a:pt x="7132" y="11918"/>
                  <a:pt x="7064" y="12037"/>
                  <a:pt x="6991" y="12037"/>
                </a:cubicBezTo>
                <a:cubicBezTo>
                  <a:pt x="6918" y="12037"/>
                  <a:pt x="6868" y="11918"/>
                  <a:pt x="6880" y="11772"/>
                </a:cubicBezTo>
                <a:cubicBezTo>
                  <a:pt x="6891" y="11628"/>
                  <a:pt x="6959" y="11510"/>
                  <a:pt x="7032" y="11510"/>
                </a:cubicBezTo>
                <a:close/>
                <a:moveTo>
                  <a:pt x="6707" y="11510"/>
                </a:moveTo>
                <a:cubicBezTo>
                  <a:pt x="6779" y="11510"/>
                  <a:pt x="6828" y="11628"/>
                  <a:pt x="6816" y="11772"/>
                </a:cubicBezTo>
                <a:cubicBezTo>
                  <a:pt x="6805" y="11918"/>
                  <a:pt x="6736" y="12037"/>
                  <a:pt x="6662" y="12037"/>
                </a:cubicBezTo>
                <a:cubicBezTo>
                  <a:pt x="6589" y="12037"/>
                  <a:pt x="6540" y="11918"/>
                  <a:pt x="6553" y="11772"/>
                </a:cubicBezTo>
                <a:cubicBezTo>
                  <a:pt x="6566" y="11628"/>
                  <a:pt x="6634" y="11510"/>
                  <a:pt x="6707" y="11510"/>
                </a:cubicBezTo>
                <a:close/>
                <a:moveTo>
                  <a:pt x="6386" y="11510"/>
                </a:moveTo>
                <a:cubicBezTo>
                  <a:pt x="6459" y="11510"/>
                  <a:pt x="6507" y="11628"/>
                  <a:pt x="6494" y="11772"/>
                </a:cubicBezTo>
                <a:cubicBezTo>
                  <a:pt x="6481" y="11918"/>
                  <a:pt x="6411" y="12037"/>
                  <a:pt x="6338" y="12037"/>
                </a:cubicBezTo>
                <a:cubicBezTo>
                  <a:pt x="6264" y="12037"/>
                  <a:pt x="6216" y="11918"/>
                  <a:pt x="6230" y="11772"/>
                </a:cubicBezTo>
                <a:cubicBezTo>
                  <a:pt x="6244" y="11628"/>
                  <a:pt x="6314" y="11510"/>
                  <a:pt x="6386" y="11510"/>
                </a:cubicBezTo>
                <a:close/>
                <a:moveTo>
                  <a:pt x="6066" y="11510"/>
                </a:moveTo>
                <a:cubicBezTo>
                  <a:pt x="6138" y="11510"/>
                  <a:pt x="6185" y="11628"/>
                  <a:pt x="6171" y="11772"/>
                </a:cubicBezTo>
                <a:cubicBezTo>
                  <a:pt x="6157" y="11918"/>
                  <a:pt x="6086" y="12037"/>
                  <a:pt x="6013" y="12037"/>
                </a:cubicBezTo>
                <a:cubicBezTo>
                  <a:pt x="5940" y="12037"/>
                  <a:pt x="5893" y="11918"/>
                  <a:pt x="5908" y="11772"/>
                </a:cubicBezTo>
                <a:cubicBezTo>
                  <a:pt x="5923" y="11628"/>
                  <a:pt x="5993" y="11510"/>
                  <a:pt x="6066" y="11510"/>
                </a:cubicBezTo>
                <a:close/>
                <a:moveTo>
                  <a:pt x="5745" y="11510"/>
                </a:moveTo>
                <a:cubicBezTo>
                  <a:pt x="5817" y="11510"/>
                  <a:pt x="5864" y="11628"/>
                  <a:pt x="5849" y="11772"/>
                </a:cubicBezTo>
                <a:cubicBezTo>
                  <a:pt x="5833" y="11918"/>
                  <a:pt x="5762" y="12037"/>
                  <a:pt x="5688" y="12037"/>
                </a:cubicBezTo>
                <a:cubicBezTo>
                  <a:pt x="5615" y="12037"/>
                  <a:pt x="5569" y="11918"/>
                  <a:pt x="5585" y="11772"/>
                </a:cubicBezTo>
                <a:cubicBezTo>
                  <a:pt x="5601" y="11628"/>
                  <a:pt x="5673" y="11510"/>
                  <a:pt x="5745" y="11510"/>
                </a:cubicBezTo>
                <a:close/>
                <a:moveTo>
                  <a:pt x="5425" y="11510"/>
                </a:moveTo>
                <a:cubicBezTo>
                  <a:pt x="5497" y="11510"/>
                  <a:pt x="5542" y="11628"/>
                  <a:pt x="5526" y="11772"/>
                </a:cubicBezTo>
                <a:cubicBezTo>
                  <a:pt x="5510" y="11918"/>
                  <a:pt x="5437" y="12037"/>
                  <a:pt x="5364" y="12037"/>
                </a:cubicBezTo>
                <a:cubicBezTo>
                  <a:pt x="5291" y="12037"/>
                  <a:pt x="5245" y="11918"/>
                  <a:pt x="5262" y="11772"/>
                </a:cubicBezTo>
                <a:cubicBezTo>
                  <a:pt x="5279" y="11628"/>
                  <a:pt x="5352" y="11510"/>
                  <a:pt x="5425" y="11510"/>
                </a:cubicBezTo>
                <a:close/>
                <a:moveTo>
                  <a:pt x="5104" y="11510"/>
                </a:moveTo>
                <a:cubicBezTo>
                  <a:pt x="5176" y="11510"/>
                  <a:pt x="5221" y="11628"/>
                  <a:pt x="5203" y="11772"/>
                </a:cubicBezTo>
                <a:cubicBezTo>
                  <a:pt x="5186" y="11918"/>
                  <a:pt x="5112" y="12037"/>
                  <a:pt x="5039" y="12037"/>
                </a:cubicBezTo>
                <a:cubicBezTo>
                  <a:pt x="4966" y="12037"/>
                  <a:pt x="4922" y="11918"/>
                  <a:pt x="4940" y="11772"/>
                </a:cubicBezTo>
                <a:cubicBezTo>
                  <a:pt x="4958" y="11628"/>
                  <a:pt x="5032" y="11510"/>
                  <a:pt x="5104" y="11510"/>
                </a:cubicBezTo>
                <a:close/>
                <a:moveTo>
                  <a:pt x="4783" y="11510"/>
                </a:moveTo>
                <a:cubicBezTo>
                  <a:pt x="4856" y="11510"/>
                  <a:pt x="4900" y="11628"/>
                  <a:pt x="4881" y="11772"/>
                </a:cubicBezTo>
                <a:cubicBezTo>
                  <a:pt x="4862" y="11918"/>
                  <a:pt x="4788" y="12037"/>
                  <a:pt x="4715" y="12037"/>
                </a:cubicBezTo>
                <a:cubicBezTo>
                  <a:pt x="4641" y="12037"/>
                  <a:pt x="4598" y="11918"/>
                  <a:pt x="4617" y="11772"/>
                </a:cubicBezTo>
                <a:cubicBezTo>
                  <a:pt x="4637" y="11628"/>
                  <a:pt x="4711" y="11510"/>
                  <a:pt x="4783" y="11510"/>
                </a:cubicBezTo>
                <a:close/>
                <a:moveTo>
                  <a:pt x="4463" y="11510"/>
                </a:moveTo>
                <a:cubicBezTo>
                  <a:pt x="4535" y="11510"/>
                  <a:pt x="4578" y="11628"/>
                  <a:pt x="4558" y="11772"/>
                </a:cubicBezTo>
                <a:cubicBezTo>
                  <a:pt x="4539" y="11918"/>
                  <a:pt x="4463" y="12037"/>
                  <a:pt x="4390" y="12037"/>
                </a:cubicBezTo>
                <a:cubicBezTo>
                  <a:pt x="4317" y="12037"/>
                  <a:pt x="4274" y="11918"/>
                  <a:pt x="4295" y="11772"/>
                </a:cubicBezTo>
                <a:cubicBezTo>
                  <a:pt x="4315" y="11628"/>
                  <a:pt x="4391" y="11510"/>
                  <a:pt x="4463" y="11510"/>
                </a:cubicBezTo>
                <a:close/>
                <a:moveTo>
                  <a:pt x="4142" y="11510"/>
                </a:moveTo>
                <a:cubicBezTo>
                  <a:pt x="4215" y="11510"/>
                  <a:pt x="4257" y="11628"/>
                  <a:pt x="4236" y="11772"/>
                </a:cubicBezTo>
                <a:cubicBezTo>
                  <a:pt x="4215" y="11918"/>
                  <a:pt x="4139" y="12037"/>
                  <a:pt x="4066" y="12037"/>
                </a:cubicBezTo>
                <a:cubicBezTo>
                  <a:pt x="3992" y="12037"/>
                  <a:pt x="3951" y="11918"/>
                  <a:pt x="3972" y="11772"/>
                </a:cubicBezTo>
                <a:cubicBezTo>
                  <a:pt x="3994" y="11628"/>
                  <a:pt x="4070" y="11510"/>
                  <a:pt x="4142" y="11510"/>
                </a:cubicBezTo>
                <a:close/>
                <a:moveTo>
                  <a:pt x="19408" y="10887"/>
                </a:moveTo>
                <a:cubicBezTo>
                  <a:pt x="19479" y="10887"/>
                  <a:pt x="19562" y="11001"/>
                  <a:pt x="19594" y="11141"/>
                </a:cubicBezTo>
                <a:cubicBezTo>
                  <a:pt x="19626" y="11282"/>
                  <a:pt x="19593" y="11397"/>
                  <a:pt x="19521" y="11397"/>
                </a:cubicBezTo>
                <a:cubicBezTo>
                  <a:pt x="19449" y="11397"/>
                  <a:pt x="19365" y="11282"/>
                  <a:pt x="19335" y="11141"/>
                </a:cubicBezTo>
                <a:cubicBezTo>
                  <a:pt x="19304" y="11001"/>
                  <a:pt x="19337" y="10887"/>
                  <a:pt x="19408" y="10887"/>
                </a:cubicBezTo>
                <a:close/>
                <a:moveTo>
                  <a:pt x="19090" y="10887"/>
                </a:moveTo>
                <a:cubicBezTo>
                  <a:pt x="19162" y="10887"/>
                  <a:pt x="19244" y="11001"/>
                  <a:pt x="19275" y="11141"/>
                </a:cubicBezTo>
                <a:cubicBezTo>
                  <a:pt x="19305" y="11282"/>
                  <a:pt x="19272" y="11397"/>
                  <a:pt x="19199" y="11397"/>
                </a:cubicBezTo>
                <a:cubicBezTo>
                  <a:pt x="19127" y="11397"/>
                  <a:pt x="19045" y="11282"/>
                  <a:pt x="19015" y="11141"/>
                </a:cubicBezTo>
                <a:cubicBezTo>
                  <a:pt x="18985" y="11001"/>
                  <a:pt x="19019" y="10887"/>
                  <a:pt x="19090" y="10887"/>
                </a:cubicBezTo>
                <a:close/>
                <a:moveTo>
                  <a:pt x="18777" y="10887"/>
                </a:moveTo>
                <a:cubicBezTo>
                  <a:pt x="18848" y="10887"/>
                  <a:pt x="18929" y="11001"/>
                  <a:pt x="18959" y="11141"/>
                </a:cubicBezTo>
                <a:cubicBezTo>
                  <a:pt x="18989" y="11282"/>
                  <a:pt x="18954" y="11397"/>
                  <a:pt x="18882" y="11397"/>
                </a:cubicBezTo>
                <a:cubicBezTo>
                  <a:pt x="18810" y="11397"/>
                  <a:pt x="18728" y="11282"/>
                  <a:pt x="18699" y="11141"/>
                </a:cubicBezTo>
                <a:cubicBezTo>
                  <a:pt x="18671" y="11001"/>
                  <a:pt x="18705" y="10887"/>
                  <a:pt x="18777" y="10887"/>
                </a:cubicBezTo>
                <a:close/>
                <a:moveTo>
                  <a:pt x="17828" y="10887"/>
                </a:moveTo>
                <a:cubicBezTo>
                  <a:pt x="17899" y="10887"/>
                  <a:pt x="17978" y="11001"/>
                  <a:pt x="18004" y="11141"/>
                </a:cubicBezTo>
                <a:cubicBezTo>
                  <a:pt x="18031" y="11282"/>
                  <a:pt x="17994" y="11397"/>
                  <a:pt x="17922" y="11397"/>
                </a:cubicBezTo>
                <a:cubicBezTo>
                  <a:pt x="17849" y="11397"/>
                  <a:pt x="17770" y="11282"/>
                  <a:pt x="17745" y="11141"/>
                </a:cubicBezTo>
                <a:cubicBezTo>
                  <a:pt x="17720" y="11001"/>
                  <a:pt x="17757" y="10887"/>
                  <a:pt x="17828" y="10887"/>
                </a:cubicBezTo>
                <a:close/>
                <a:moveTo>
                  <a:pt x="16562" y="10887"/>
                </a:moveTo>
                <a:cubicBezTo>
                  <a:pt x="16633" y="10887"/>
                  <a:pt x="16708" y="11001"/>
                  <a:pt x="16731" y="11141"/>
                </a:cubicBezTo>
                <a:cubicBezTo>
                  <a:pt x="16752" y="11282"/>
                  <a:pt x="16712" y="11397"/>
                  <a:pt x="16640" y="11397"/>
                </a:cubicBezTo>
                <a:cubicBezTo>
                  <a:pt x="16568" y="11397"/>
                  <a:pt x="16492" y="11282"/>
                  <a:pt x="16471" y="11141"/>
                </a:cubicBezTo>
                <a:cubicBezTo>
                  <a:pt x="16450" y="11001"/>
                  <a:pt x="16491" y="10887"/>
                  <a:pt x="16562" y="10887"/>
                </a:cubicBezTo>
                <a:close/>
                <a:moveTo>
                  <a:pt x="16244" y="10887"/>
                </a:moveTo>
                <a:cubicBezTo>
                  <a:pt x="16316" y="10887"/>
                  <a:pt x="16390" y="11001"/>
                  <a:pt x="16411" y="11141"/>
                </a:cubicBezTo>
                <a:cubicBezTo>
                  <a:pt x="16432" y="11282"/>
                  <a:pt x="16391" y="11397"/>
                  <a:pt x="16319" y="11397"/>
                </a:cubicBezTo>
                <a:cubicBezTo>
                  <a:pt x="16247" y="11397"/>
                  <a:pt x="16171" y="11282"/>
                  <a:pt x="16152" y="11141"/>
                </a:cubicBezTo>
                <a:cubicBezTo>
                  <a:pt x="16131" y="11001"/>
                  <a:pt x="16173" y="10887"/>
                  <a:pt x="16244" y="10887"/>
                </a:cubicBezTo>
                <a:close/>
                <a:moveTo>
                  <a:pt x="12136" y="10887"/>
                </a:moveTo>
                <a:cubicBezTo>
                  <a:pt x="12207" y="10887"/>
                  <a:pt x="12270" y="11001"/>
                  <a:pt x="12277" y="11141"/>
                </a:cubicBezTo>
                <a:cubicBezTo>
                  <a:pt x="12284" y="11283"/>
                  <a:pt x="12231" y="11398"/>
                  <a:pt x="12159" y="11398"/>
                </a:cubicBezTo>
                <a:cubicBezTo>
                  <a:pt x="12087" y="11398"/>
                  <a:pt x="12024" y="11283"/>
                  <a:pt x="12018" y="11141"/>
                </a:cubicBezTo>
                <a:cubicBezTo>
                  <a:pt x="12012" y="11001"/>
                  <a:pt x="12065" y="10887"/>
                  <a:pt x="12136" y="10887"/>
                </a:cubicBezTo>
                <a:close/>
                <a:moveTo>
                  <a:pt x="11819" y="10887"/>
                </a:moveTo>
                <a:cubicBezTo>
                  <a:pt x="11890" y="10887"/>
                  <a:pt x="11953" y="11001"/>
                  <a:pt x="11958" y="11141"/>
                </a:cubicBezTo>
                <a:cubicBezTo>
                  <a:pt x="11964" y="11283"/>
                  <a:pt x="11910" y="11398"/>
                  <a:pt x="11838" y="11398"/>
                </a:cubicBezTo>
                <a:cubicBezTo>
                  <a:pt x="11766" y="11398"/>
                  <a:pt x="11704" y="11283"/>
                  <a:pt x="11699" y="11141"/>
                </a:cubicBezTo>
                <a:cubicBezTo>
                  <a:pt x="11694" y="11001"/>
                  <a:pt x="11748" y="10887"/>
                  <a:pt x="11819" y="10887"/>
                </a:cubicBezTo>
                <a:close/>
                <a:moveTo>
                  <a:pt x="11502" y="10887"/>
                </a:moveTo>
                <a:cubicBezTo>
                  <a:pt x="11573" y="10887"/>
                  <a:pt x="11635" y="11001"/>
                  <a:pt x="11640" y="11141"/>
                </a:cubicBezTo>
                <a:cubicBezTo>
                  <a:pt x="11644" y="11283"/>
                  <a:pt x="11589" y="11398"/>
                  <a:pt x="11517" y="11398"/>
                </a:cubicBezTo>
                <a:cubicBezTo>
                  <a:pt x="11445" y="11398"/>
                  <a:pt x="11384" y="11283"/>
                  <a:pt x="11380" y="11141"/>
                </a:cubicBezTo>
                <a:cubicBezTo>
                  <a:pt x="11376" y="11001"/>
                  <a:pt x="11431" y="10887"/>
                  <a:pt x="11502" y="10887"/>
                </a:cubicBezTo>
                <a:close/>
                <a:moveTo>
                  <a:pt x="11189" y="10887"/>
                </a:moveTo>
                <a:cubicBezTo>
                  <a:pt x="11260" y="10887"/>
                  <a:pt x="11321" y="11001"/>
                  <a:pt x="11325" y="11141"/>
                </a:cubicBezTo>
                <a:cubicBezTo>
                  <a:pt x="11328" y="11283"/>
                  <a:pt x="11273" y="11398"/>
                  <a:pt x="11201" y="11398"/>
                </a:cubicBezTo>
                <a:cubicBezTo>
                  <a:pt x="11128" y="11398"/>
                  <a:pt x="11068" y="11283"/>
                  <a:pt x="11065" y="11141"/>
                </a:cubicBezTo>
                <a:cubicBezTo>
                  <a:pt x="11062" y="11001"/>
                  <a:pt x="11118" y="10887"/>
                  <a:pt x="11189" y="10887"/>
                </a:cubicBezTo>
                <a:close/>
                <a:moveTo>
                  <a:pt x="10872" y="10887"/>
                </a:moveTo>
                <a:cubicBezTo>
                  <a:pt x="10943" y="10887"/>
                  <a:pt x="11003" y="11001"/>
                  <a:pt x="11006" y="11141"/>
                </a:cubicBezTo>
                <a:cubicBezTo>
                  <a:pt x="11008" y="11283"/>
                  <a:pt x="10952" y="11398"/>
                  <a:pt x="10880" y="11398"/>
                </a:cubicBezTo>
                <a:cubicBezTo>
                  <a:pt x="10808" y="11398"/>
                  <a:pt x="10748" y="11283"/>
                  <a:pt x="10746" y="11141"/>
                </a:cubicBezTo>
                <a:cubicBezTo>
                  <a:pt x="10744" y="11001"/>
                  <a:pt x="10801" y="10887"/>
                  <a:pt x="10872" y="10887"/>
                </a:cubicBezTo>
                <a:close/>
                <a:moveTo>
                  <a:pt x="10555" y="10887"/>
                </a:moveTo>
                <a:cubicBezTo>
                  <a:pt x="10626" y="10887"/>
                  <a:pt x="10685" y="11001"/>
                  <a:pt x="10687" y="11141"/>
                </a:cubicBezTo>
                <a:cubicBezTo>
                  <a:pt x="10688" y="11283"/>
                  <a:pt x="10631" y="11398"/>
                  <a:pt x="10559" y="11398"/>
                </a:cubicBezTo>
                <a:cubicBezTo>
                  <a:pt x="10487" y="11398"/>
                  <a:pt x="10428" y="11283"/>
                  <a:pt x="10427" y="11141"/>
                </a:cubicBezTo>
                <a:cubicBezTo>
                  <a:pt x="10427" y="11001"/>
                  <a:pt x="10484" y="10887"/>
                  <a:pt x="10555" y="10887"/>
                </a:cubicBezTo>
                <a:close/>
                <a:moveTo>
                  <a:pt x="10238" y="10887"/>
                </a:moveTo>
                <a:cubicBezTo>
                  <a:pt x="10309" y="10887"/>
                  <a:pt x="10367" y="11001"/>
                  <a:pt x="10368" y="11141"/>
                </a:cubicBezTo>
                <a:cubicBezTo>
                  <a:pt x="10368" y="11283"/>
                  <a:pt x="10310" y="11398"/>
                  <a:pt x="10238" y="11398"/>
                </a:cubicBezTo>
                <a:cubicBezTo>
                  <a:pt x="10166" y="11398"/>
                  <a:pt x="10108" y="11283"/>
                  <a:pt x="10108" y="11141"/>
                </a:cubicBezTo>
                <a:cubicBezTo>
                  <a:pt x="10109" y="11001"/>
                  <a:pt x="10167" y="10887"/>
                  <a:pt x="10238" y="10887"/>
                </a:cubicBezTo>
                <a:close/>
                <a:moveTo>
                  <a:pt x="6762" y="10887"/>
                </a:moveTo>
                <a:cubicBezTo>
                  <a:pt x="6833" y="10887"/>
                  <a:pt x="6882" y="11000"/>
                  <a:pt x="6870" y="11141"/>
                </a:cubicBezTo>
                <a:cubicBezTo>
                  <a:pt x="6859" y="11282"/>
                  <a:pt x="6791" y="11397"/>
                  <a:pt x="6719" y="11397"/>
                </a:cubicBezTo>
                <a:cubicBezTo>
                  <a:pt x="6647" y="11397"/>
                  <a:pt x="6598" y="11282"/>
                  <a:pt x="6611" y="11141"/>
                </a:cubicBezTo>
                <a:cubicBezTo>
                  <a:pt x="6623" y="11000"/>
                  <a:pt x="6691" y="10887"/>
                  <a:pt x="6762" y="10887"/>
                </a:cubicBezTo>
                <a:close/>
                <a:moveTo>
                  <a:pt x="6446" y="10887"/>
                </a:moveTo>
                <a:cubicBezTo>
                  <a:pt x="6517" y="10887"/>
                  <a:pt x="6564" y="11000"/>
                  <a:pt x="6552" y="11141"/>
                </a:cubicBezTo>
                <a:cubicBezTo>
                  <a:pt x="6539" y="11282"/>
                  <a:pt x="6471" y="11397"/>
                  <a:pt x="6398" y="11397"/>
                </a:cubicBezTo>
                <a:cubicBezTo>
                  <a:pt x="6326" y="11397"/>
                  <a:pt x="6279" y="11282"/>
                  <a:pt x="6292" y="11141"/>
                </a:cubicBezTo>
                <a:cubicBezTo>
                  <a:pt x="6306" y="11000"/>
                  <a:pt x="6374" y="10887"/>
                  <a:pt x="6446" y="10887"/>
                </a:cubicBezTo>
                <a:close/>
                <a:moveTo>
                  <a:pt x="6129" y="10887"/>
                </a:moveTo>
                <a:cubicBezTo>
                  <a:pt x="6200" y="10887"/>
                  <a:pt x="6247" y="11000"/>
                  <a:pt x="6233" y="11141"/>
                </a:cubicBezTo>
                <a:cubicBezTo>
                  <a:pt x="6220" y="11282"/>
                  <a:pt x="6150" y="11397"/>
                  <a:pt x="6078" y="11397"/>
                </a:cubicBezTo>
                <a:cubicBezTo>
                  <a:pt x="6006" y="11397"/>
                  <a:pt x="5959" y="11282"/>
                  <a:pt x="5974" y="11141"/>
                </a:cubicBezTo>
                <a:cubicBezTo>
                  <a:pt x="5988" y="11000"/>
                  <a:pt x="6058" y="10887"/>
                  <a:pt x="6129" y="10887"/>
                </a:cubicBezTo>
                <a:close/>
                <a:moveTo>
                  <a:pt x="5812" y="10887"/>
                </a:moveTo>
                <a:cubicBezTo>
                  <a:pt x="5884" y="10887"/>
                  <a:pt x="5930" y="11000"/>
                  <a:pt x="5915" y="11141"/>
                </a:cubicBezTo>
                <a:cubicBezTo>
                  <a:pt x="5900" y="11282"/>
                  <a:pt x="5829" y="11397"/>
                  <a:pt x="5758" y="11397"/>
                </a:cubicBezTo>
                <a:cubicBezTo>
                  <a:pt x="5685" y="11397"/>
                  <a:pt x="5640" y="11282"/>
                  <a:pt x="5655" y="11141"/>
                </a:cubicBezTo>
                <a:cubicBezTo>
                  <a:pt x="5671" y="11000"/>
                  <a:pt x="5741" y="10887"/>
                  <a:pt x="5812" y="10887"/>
                </a:cubicBezTo>
                <a:close/>
                <a:moveTo>
                  <a:pt x="5496" y="10887"/>
                </a:moveTo>
                <a:cubicBezTo>
                  <a:pt x="5567" y="10887"/>
                  <a:pt x="5612" y="11000"/>
                  <a:pt x="5597" y="11141"/>
                </a:cubicBezTo>
                <a:cubicBezTo>
                  <a:pt x="5581" y="11282"/>
                  <a:pt x="5509" y="11397"/>
                  <a:pt x="5437" y="11397"/>
                </a:cubicBezTo>
                <a:cubicBezTo>
                  <a:pt x="5365" y="11397"/>
                  <a:pt x="5320" y="11282"/>
                  <a:pt x="5337" y="11141"/>
                </a:cubicBezTo>
                <a:cubicBezTo>
                  <a:pt x="5354" y="11000"/>
                  <a:pt x="5425" y="10887"/>
                  <a:pt x="5496" y="10887"/>
                </a:cubicBezTo>
                <a:close/>
                <a:moveTo>
                  <a:pt x="5180" y="10887"/>
                </a:moveTo>
                <a:cubicBezTo>
                  <a:pt x="5251" y="10887"/>
                  <a:pt x="5295" y="11000"/>
                  <a:pt x="5278" y="11141"/>
                </a:cubicBezTo>
                <a:cubicBezTo>
                  <a:pt x="5261" y="11282"/>
                  <a:pt x="5189" y="11397"/>
                  <a:pt x="5117" y="11397"/>
                </a:cubicBezTo>
                <a:cubicBezTo>
                  <a:pt x="5045" y="11397"/>
                  <a:pt x="5001" y="11282"/>
                  <a:pt x="5018" y="11141"/>
                </a:cubicBezTo>
                <a:cubicBezTo>
                  <a:pt x="5036" y="11000"/>
                  <a:pt x="5108" y="10887"/>
                  <a:pt x="5180" y="10887"/>
                </a:cubicBezTo>
                <a:close/>
                <a:moveTo>
                  <a:pt x="4863" y="10887"/>
                </a:moveTo>
                <a:cubicBezTo>
                  <a:pt x="4934" y="10887"/>
                  <a:pt x="4978" y="11000"/>
                  <a:pt x="4960" y="11141"/>
                </a:cubicBezTo>
                <a:cubicBezTo>
                  <a:pt x="4942" y="11282"/>
                  <a:pt x="4868" y="11397"/>
                  <a:pt x="4796" y="11397"/>
                </a:cubicBezTo>
                <a:cubicBezTo>
                  <a:pt x="4724" y="11397"/>
                  <a:pt x="4681" y="11282"/>
                  <a:pt x="4700" y="11141"/>
                </a:cubicBezTo>
                <a:cubicBezTo>
                  <a:pt x="4719" y="11000"/>
                  <a:pt x="4792" y="10887"/>
                  <a:pt x="4863" y="10887"/>
                </a:cubicBezTo>
                <a:close/>
                <a:moveTo>
                  <a:pt x="4551" y="10887"/>
                </a:moveTo>
                <a:cubicBezTo>
                  <a:pt x="4622" y="10887"/>
                  <a:pt x="4664" y="11000"/>
                  <a:pt x="4645" y="11141"/>
                </a:cubicBezTo>
                <a:cubicBezTo>
                  <a:pt x="4626" y="11282"/>
                  <a:pt x="4552" y="11397"/>
                  <a:pt x="4480" y="11397"/>
                </a:cubicBezTo>
                <a:cubicBezTo>
                  <a:pt x="4408" y="11397"/>
                  <a:pt x="4366" y="11282"/>
                  <a:pt x="4386" y="11141"/>
                </a:cubicBezTo>
                <a:cubicBezTo>
                  <a:pt x="4406" y="11000"/>
                  <a:pt x="4480" y="10887"/>
                  <a:pt x="4551" y="10887"/>
                </a:cubicBezTo>
                <a:close/>
                <a:moveTo>
                  <a:pt x="4234" y="10887"/>
                </a:moveTo>
                <a:cubicBezTo>
                  <a:pt x="4306" y="10887"/>
                  <a:pt x="4347" y="11000"/>
                  <a:pt x="4327" y="11141"/>
                </a:cubicBezTo>
                <a:cubicBezTo>
                  <a:pt x="4307" y="11282"/>
                  <a:pt x="4232" y="11397"/>
                  <a:pt x="4160" y="11397"/>
                </a:cubicBezTo>
                <a:cubicBezTo>
                  <a:pt x="4088" y="11397"/>
                  <a:pt x="4046" y="11282"/>
                  <a:pt x="4068" y="11141"/>
                </a:cubicBezTo>
                <a:cubicBezTo>
                  <a:pt x="4089" y="11000"/>
                  <a:pt x="4163" y="10887"/>
                  <a:pt x="4234" y="10887"/>
                </a:cubicBezTo>
                <a:close/>
                <a:moveTo>
                  <a:pt x="3918" y="10887"/>
                </a:moveTo>
                <a:cubicBezTo>
                  <a:pt x="3989" y="10887"/>
                  <a:pt x="4030" y="11000"/>
                  <a:pt x="4009" y="11141"/>
                </a:cubicBezTo>
                <a:cubicBezTo>
                  <a:pt x="3987" y="11282"/>
                  <a:pt x="3912" y="11397"/>
                  <a:pt x="3840" y="11397"/>
                </a:cubicBezTo>
                <a:cubicBezTo>
                  <a:pt x="3767" y="11397"/>
                  <a:pt x="3727" y="11282"/>
                  <a:pt x="3749" y="11141"/>
                </a:cubicBezTo>
                <a:cubicBezTo>
                  <a:pt x="3771" y="11000"/>
                  <a:pt x="3847" y="10887"/>
                  <a:pt x="3918" y="10887"/>
                </a:cubicBezTo>
                <a:close/>
                <a:moveTo>
                  <a:pt x="6188" y="10274"/>
                </a:moveTo>
                <a:cubicBezTo>
                  <a:pt x="6258" y="10274"/>
                  <a:pt x="6305" y="10383"/>
                  <a:pt x="6292" y="10520"/>
                </a:cubicBezTo>
                <a:cubicBezTo>
                  <a:pt x="6278" y="10657"/>
                  <a:pt x="6210" y="10769"/>
                  <a:pt x="6139" y="10769"/>
                </a:cubicBezTo>
                <a:cubicBezTo>
                  <a:pt x="6068" y="10769"/>
                  <a:pt x="6022" y="10657"/>
                  <a:pt x="6036" y="10520"/>
                </a:cubicBezTo>
                <a:cubicBezTo>
                  <a:pt x="6050" y="10383"/>
                  <a:pt x="6118" y="10274"/>
                  <a:pt x="6188" y="10274"/>
                </a:cubicBezTo>
                <a:close/>
                <a:moveTo>
                  <a:pt x="5880" y="10274"/>
                </a:moveTo>
                <a:cubicBezTo>
                  <a:pt x="5950" y="10274"/>
                  <a:pt x="5995" y="10383"/>
                  <a:pt x="5981" y="10520"/>
                </a:cubicBezTo>
                <a:cubicBezTo>
                  <a:pt x="5967" y="10657"/>
                  <a:pt x="5898" y="10769"/>
                  <a:pt x="5827" y="10769"/>
                </a:cubicBezTo>
                <a:cubicBezTo>
                  <a:pt x="5756" y="10769"/>
                  <a:pt x="5710" y="10657"/>
                  <a:pt x="5726" y="10520"/>
                </a:cubicBezTo>
                <a:cubicBezTo>
                  <a:pt x="5741" y="10383"/>
                  <a:pt x="5810" y="10274"/>
                  <a:pt x="5880" y="10274"/>
                </a:cubicBezTo>
                <a:close/>
                <a:moveTo>
                  <a:pt x="5567" y="10274"/>
                </a:moveTo>
                <a:cubicBezTo>
                  <a:pt x="5638" y="10274"/>
                  <a:pt x="5682" y="10383"/>
                  <a:pt x="5667" y="10520"/>
                </a:cubicBezTo>
                <a:cubicBezTo>
                  <a:pt x="5652" y="10657"/>
                  <a:pt x="5582" y="10769"/>
                  <a:pt x="5510" y="10769"/>
                </a:cubicBezTo>
                <a:cubicBezTo>
                  <a:pt x="5439" y="10769"/>
                  <a:pt x="5395" y="10657"/>
                  <a:pt x="5411" y="10520"/>
                </a:cubicBezTo>
                <a:cubicBezTo>
                  <a:pt x="5427" y="10383"/>
                  <a:pt x="5497" y="10274"/>
                  <a:pt x="5567" y="10274"/>
                </a:cubicBezTo>
                <a:close/>
                <a:moveTo>
                  <a:pt x="5255" y="10274"/>
                </a:moveTo>
                <a:cubicBezTo>
                  <a:pt x="5325" y="10274"/>
                  <a:pt x="5369" y="10383"/>
                  <a:pt x="5353" y="10520"/>
                </a:cubicBezTo>
                <a:cubicBezTo>
                  <a:pt x="5336" y="10657"/>
                  <a:pt x="5265" y="10769"/>
                  <a:pt x="5194" y="10769"/>
                </a:cubicBezTo>
                <a:cubicBezTo>
                  <a:pt x="5123" y="10769"/>
                  <a:pt x="5080" y="10657"/>
                  <a:pt x="5097" y="10520"/>
                </a:cubicBezTo>
                <a:cubicBezTo>
                  <a:pt x="5114" y="10383"/>
                  <a:pt x="5185" y="10274"/>
                  <a:pt x="5255" y="10274"/>
                </a:cubicBezTo>
                <a:close/>
                <a:moveTo>
                  <a:pt x="4943" y="10274"/>
                </a:moveTo>
                <a:cubicBezTo>
                  <a:pt x="5013" y="10274"/>
                  <a:pt x="5056" y="10383"/>
                  <a:pt x="5039" y="10520"/>
                </a:cubicBezTo>
                <a:cubicBezTo>
                  <a:pt x="5021" y="10657"/>
                  <a:pt x="4949" y="10769"/>
                  <a:pt x="4878" y="10769"/>
                </a:cubicBezTo>
                <a:cubicBezTo>
                  <a:pt x="4807" y="10769"/>
                  <a:pt x="4764" y="10657"/>
                  <a:pt x="4783" y="10520"/>
                </a:cubicBezTo>
                <a:cubicBezTo>
                  <a:pt x="4801" y="10383"/>
                  <a:pt x="4873" y="10274"/>
                  <a:pt x="4943" y="10274"/>
                </a:cubicBezTo>
                <a:close/>
                <a:moveTo>
                  <a:pt x="4634" y="10274"/>
                </a:moveTo>
                <a:cubicBezTo>
                  <a:pt x="4705" y="10274"/>
                  <a:pt x="4747" y="10383"/>
                  <a:pt x="4728" y="10520"/>
                </a:cubicBezTo>
                <a:cubicBezTo>
                  <a:pt x="4710" y="10657"/>
                  <a:pt x="4637" y="10769"/>
                  <a:pt x="4566" y="10769"/>
                </a:cubicBezTo>
                <a:cubicBezTo>
                  <a:pt x="4495" y="10769"/>
                  <a:pt x="4453" y="10657"/>
                  <a:pt x="4473" y="10520"/>
                </a:cubicBezTo>
                <a:cubicBezTo>
                  <a:pt x="4492" y="10383"/>
                  <a:pt x="4564" y="10274"/>
                  <a:pt x="4634" y="10274"/>
                </a:cubicBezTo>
                <a:close/>
                <a:moveTo>
                  <a:pt x="4322" y="10274"/>
                </a:moveTo>
                <a:cubicBezTo>
                  <a:pt x="4392" y="10274"/>
                  <a:pt x="4434" y="10383"/>
                  <a:pt x="4414" y="10520"/>
                </a:cubicBezTo>
                <a:cubicBezTo>
                  <a:pt x="4395" y="10657"/>
                  <a:pt x="4321" y="10769"/>
                  <a:pt x="4250" y="10769"/>
                </a:cubicBezTo>
                <a:cubicBezTo>
                  <a:pt x="4179" y="10769"/>
                  <a:pt x="4138" y="10657"/>
                  <a:pt x="4158" y="10520"/>
                </a:cubicBezTo>
                <a:cubicBezTo>
                  <a:pt x="4179" y="10383"/>
                  <a:pt x="4252" y="10274"/>
                  <a:pt x="4322" y="10274"/>
                </a:cubicBezTo>
                <a:close/>
                <a:moveTo>
                  <a:pt x="4010" y="10274"/>
                </a:moveTo>
                <a:cubicBezTo>
                  <a:pt x="4080" y="10274"/>
                  <a:pt x="4121" y="10383"/>
                  <a:pt x="4100" y="10520"/>
                </a:cubicBezTo>
                <a:cubicBezTo>
                  <a:pt x="4079" y="10657"/>
                  <a:pt x="4005" y="10769"/>
                  <a:pt x="3934" y="10769"/>
                </a:cubicBezTo>
                <a:cubicBezTo>
                  <a:pt x="3863" y="10769"/>
                  <a:pt x="3823" y="10657"/>
                  <a:pt x="3844" y="10520"/>
                </a:cubicBezTo>
                <a:cubicBezTo>
                  <a:pt x="3866" y="10383"/>
                  <a:pt x="3940" y="10274"/>
                  <a:pt x="4010" y="10274"/>
                </a:cubicBezTo>
                <a:close/>
                <a:moveTo>
                  <a:pt x="12110" y="10274"/>
                </a:moveTo>
                <a:cubicBezTo>
                  <a:pt x="12180" y="10274"/>
                  <a:pt x="12242" y="10384"/>
                  <a:pt x="12249" y="10520"/>
                </a:cubicBezTo>
                <a:cubicBezTo>
                  <a:pt x="12255" y="10657"/>
                  <a:pt x="12203" y="10769"/>
                  <a:pt x="12132" y="10769"/>
                </a:cubicBezTo>
                <a:cubicBezTo>
                  <a:pt x="12061" y="10769"/>
                  <a:pt x="11999" y="10657"/>
                  <a:pt x="11993" y="10520"/>
                </a:cubicBezTo>
                <a:cubicBezTo>
                  <a:pt x="11987" y="10384"/>
                  <a:pt x="12039" y="10274"/>
                  <a:pt x="12110" y="10274"/>
                </a:cubicBezTo>
                <a:close/>
                <a:moveTo>
                  <a:pt x="11797" y="10274"/>
                </a:moveTo>
                <a:cubicBezTo>
                  <a:pt x="11867" y="10274"/>
                  <a:pt x="11928" y="10384"/>
                  <a:pt x="11934" y="10520"/>
                </a:cubicBezTo>
                <a:cubicBezTo>
                  <a:pt x="11939" y="10657"/>
                  <a:pt x="11886" y="10769"/>
                  <a:pt x="11816" y="10769"/>
                </a:cubicBezTo>
                <a:cubicBezTo>
                  <a:pt x="11744" y="10769"/>
                  <a:pt x="11683" y="10657"/>
                  <a:pt x="11678" y="10520"/>
                </a:cubicBezTo>
                <a:cubicBezTo>
                  <a:pt x="11673" y="10384"/>
                  <a:pt x="11726" y="10274"/>
                  <a:pt x="11797" y="10274"/>
                </a:cubicBezTo>
                <a:close/>
                <a:moveTo>
                  <a:pt x="11484" y="10274"/>
                </a:moveTo>
                <a:cubicBezTo>
                  <a:pt x="11554" y="10274"/>
                  <a:pt x="11615" y="10384"/>
                  <a:pt x="11619" y="10520"/>
                </a:cubicBezTo>
                <a:cubicBezTo>
                  <a:pt x="11624" y="10657"/>
                  <a:pt x="11570" y="10769"/>
                  <a:pt x="11499" y="10769"/>
                </a:cubicBezTo>
                <a:cubicBezTo>
                  <a:pt x="11428" y="10769"/>
                  <a:pt x="11367" y="10657"/>
                  <a:pt x="11363" y="10520"/>
                </a:cubicBezTo>
                <a:cubicBezTo>
                  <a:pt x="11360" y="10384"/>
                  <a:pt x="11414" y="10274"/>
                  <a:pt x="11484" y="10274"/>
                </a:cubicBezTo>
                <a:close/>
                <a:moveTo>
                  <a:pt x="11175" y="10274"/>
                </a:moveTo>
                <a:cubicBezTo>
                  <a:pt x="11245" y="10274"/>
                  <a:pt x="11305" y="10384"/>
                  <a:pt x="11308" y="10520"/>
                </a:cubicBezTo>
                <a:cubicBezTo>
                  <a:pt x="11312" y="10657"/>
                  <a:pt x="11257" y="10769"/>
                  <a:pt x="11186" y="10769"/>
                </a:cubicBezTo>
                <a:cubicBezTo>
                  <a:pt x="11115" y="10769"/>
                  <a:pt x="11055" y="10657"/>
                  <a:pt x="11053" y="10520"/>
                </a:cubicBezTo>
                <a:cubicBezTo>
                  <a:pt x="11050" y="10384"/>
                  <a:pt x="11105" y="10274"/>
                  <a:pt x="11175" y="10274"/>
                </a:cubicBezTo>
                <a:close/>
                <a:moveTo>
                  <a:pt x="10862" y="10274"/>
                </a:moveTo>
                <a:cubicBezTo>
                  <a:pt x="10932" y="10274"/>
                  <a:pt x="10991" y="10384"/>
                  <a:pt x="10993" y="10520"/>
                </a:cubicBezTo>
                <a:cubicBezTo>
                  <a:pt x="10996" y="10657"/>
                  <a:pt x="10940" y="10769"/>
                  <a:pt x="10869" y="10769"/>
                </a:cubicBezTo>
                <a:cubicBezTo>
                  <a:pt x="10798" y="10769"/>
                  <a:pt x="10739" y="10657"/>
                  <a:pt x="10738" y="10520"/>
                </a:cubicBezTo>
                <a:cubicBezTo>
                  <a:pt x="10736" y="10384"/>
                  <a:pt x="10792" y="10274"/>
                  <a:pt x="10862" y="10274"/>
                </a:cubicBezTo>
                <a:close/>
                <a:moveTo>
                  <a:pt x="10549" y="10274"/>
                </a:moveTo>
                <a:cubicBezTo>
                  <a:pt x="10619" y="10274"/>
                  <a:pt x="10677" y="10384"/>
                  <a:pt x="10679" y="10520"/>
                </a:cubicBezTo>
                <a:cubicBezTo>
                  <a:pt x="10680" y="10657"/>
                  <a:pt x="10624" y="10769"/>
                  <a:pt x="10553" y="10769"/>
                </a:cubicBezTo>
                <a:cubicBezTo>
                  <a:pt x="10482" y="10769"/>
                  <a:pt x="10424" y="10657"/>
                  <a:pt x="10423" y="10520"/>
                </a:cubicBezTo>
                <a:cubicBezTo>
                  <a:pt x="10422" y="10384"/>
                  <a:pt x="10479" y="10274"/>
                  <a:pt x="10549" y="10274"/>
                </a:cubicBezTo>
                <a:close/>
                <a:moveTo>
                  <a:pt x="10240" y="10274"/>
                </a:moveTo>
                <a:cubicBezTo>
                  <a:pt x="10311" y="10274"/>
                  <a:pt x="10368" y="10384"/>
                  <a:pt x="10368" y="10520"/>
                </a:cubicBezTo>
                <a:cubicBezTo>
                  <a:pt x="10369" y="10657"/>
                  <a:pt x="10311" y="10769"/>
                  <a:pt x="10240" y="10769"/>
                </a:cubicBezTo>
                <a:cubicBezTo>
                  <a:pt x="10169" y="10769"/>
                  <a:pt x="10112" y="10657"/>
                  <a:pt x="10112" y="10520"/>
                </a:cubicBezTo>
                <a:cubicBezTo>
                  <a:pt x="10113" y="10384"/>
                  <a:pt x="10170" y="10274"/>
                  <a:pt x="10240" y="10274"/>
                </a:cubicBezTo>
                <a:close/>
                <a:moveTo>
                  <a:pt x="18652" y="10274"/>
                </a:moveTo>
                <a:cubicBezTo>
                  <a:pt x="18722" y="10274"/>
                  <a:pt x="18802" y="10383"/>
                  <a:pt x="18830" y="10520"/>
                </a:cubicBezTo>
                <a:cubicBezTo>
                  <a:pt x="18859" y="10657"/>
                  <a:pt x="18825" y="10769"/>
                  <a:pt x="18754" y="10769"/>
                </a:cubicBezTo>
                <a:cubicBezTo>
                  <a:pt x="18682" y="10769"/>
                  <a:pt x="18603" y="10657"/>
                  <a:pt x="18575" y="10520"/>
                </a:cubicBezTo>
                <a:cubicBezTo>
                  <a:pt x="18547" y="10383"/>
                  <a:pt x="18581" y="10274"/>
                  <a:pt x="18652" y="10274"/>
                </a:cubicBezTo>
                <a:close/>
                <a:moveTo>
                  <a:pt x="18338" y="10274"/>
                </a:moveTo>
                <a:cubicBezTo>
                  <a:pt x="18408" y="10274"/>
                  <a:pt x="18488" y="10383"/>
                  <a:pt x="18515" y="10520"/>
                </a:cubicBezTo>
                <a:cubicBezTo>
                  <a:pt x="18543" y="10657"/>
                  <a:pt x="18508" y="10769"/>
                  <a:pt x="18436" y="10769"/>
                </a:cubicBezTo>
                <a:cubicBezTo>
                  <a:pt x="18365" y="10769"/>
                  <a:pt x="18286" y="10657"/>
                  <a:pt x="18259" y="10520"/>
                </a:cubicBezTo>
                <a:cubicBezTo>
                  <a:pt x="18233" y="10383"/>
                  <a:pt x="18268" y="10274"/>
                  <a:pt x="18338" y="10274"/>
                </a:cubicBezTo>
                <a:close/>
                <a:moveTo>
                  <a:pt x="17715" y="10274"/>
                </a:moveTo>
                <a:cubicBezTo>
                  <a:pt x="17786" y="10274"/>
                  <a:pt x="17863" y="10383"/>
                  <a:pt x="17888" y="10520"/>
                </a:cubicBezTo>
                <a:cubicBezTo>
                  <a:pt x="17914" y="10657"/>
                  <a:pt x="17877" y="10769"/>
                  <a:pt x="17806" y="10769"/>
                </a:cubicBezTo>
                <a:cubicBezTo>
                  <a:pt x="17735" y="10769"/>
                  <a:pt x="17657" y="10657"/>
                  <a:pt x="17633" y="10520"/>
                </a:cubicBezTo>
                <a:cubicBezTo>
                  <a:pt x="17608" y="10383"/>
                  <a:pt x="17645" y="10274"/>
                  <a:pt x="17715" y="10274"/>
                </a:cubicBezTo>
                <a:close/>
                <a:moveTo>
                  <a:pt x="17406" y="10274"/>
                </a:moveTo>
                <a:cubicBezTo>
                  <a:pt x="17476" y="10274"/>
                  <a:pt x="17553" y="10383"/>
                  <a:pt x="17577" y="10520"/>
                </a:cubicBezTo>
                <a:cubicBezTo>
                  <a:pt x="17602" y="10657"/>
                  <a:pt x="17564" y="10769"/>
                  <a:pt x="17493" y="10769"/>
                </a:cubicBezTo>
                <a:cubicBezTo>
                  <a:pt x="17422" y="10769"/>
                  <a:pt x="17345" y="10657"/>
                  <a:pt x="17321" y="10520"/>
                </a:cubicBezTo>
                <a:cubicBezTo>
                  <a:pt x="17298" y="10383"/>
                  <a:pt x="17335" y="10274"/>
                  <a:pt x="17406" y="10274"/>
                </a:cubicBezTo>
                <a:close/>
                <a:moveTo>
                  <a:pt x="17092" y="10274"/>
                </a:moveTo>
                <a:cubicBezTo>
                  <a:pt x="17163" y="10274"/>
                  <a:pt x="17238" y="10383"/>
                  <a:pt x="17262" y="10520"/>
                </a:cubicBezTo>
                <a:cubicBezTo>
                  <a:pt x="17285" y="10657"/>
                  <a:pt x="17247" y="10769"/>
                  <a:pt x="17176" y="10769"/>
                </a:cubicBezTo>
                <a:cubicBezTo>
                  <a:pt x="17104" y="10769"/>
                  <a:pt x="17029" y="10657"/>
                  <a:pt x="17006" y="10520"/>
                </a:cubicBezTo>
                <a:cubicBezTo>
                  <a:pt x="16983" y="10383"/>
                  <a:pt x="17022" y="10274"/>
                  <a:pt x="17092" y="10274"/>
                </a:cubicBezTo>
                <a:close/>
                <a:moveTo>
                  <a:pt x="16779" y="10274"/>
                </a:moveTo>
                <a:cubicBezTo>
                  <a:pt x="16849" y="10274"/>
                  <a:pt x="16924" y="10383"/>
                  <a:pt x="16946" y="10520"/>
                </a:cubicBezTo>
                <a:cubicBezTo>
                  <a:pt x="16969" y="10657"/>
                  <a:pt x="16930" y="10769"/>
                  <a:pt x="16858" y="10769"/>
                </a:cubicBezTo>
                <a:cubicBezTo>
                  <a:pt x="16787" y="10769"/>
                  <a:pt x="16712" y="10657"/>
                  <a:pt x="16691" y="10520"/>
                </a:cubicBezTo>
                <a:cubicBezTo>
                  <a:pt x="16669" y="10383"/>
                  <a:pt x="16709" y="10274"/>
                  <a:pt x="16779" y="10274"/>
                </a:cubicBezTo>
                <a:close/>
                <a:moveTo>
                  <a:pt x="16470" y="10274"/>
                </a:moveTo>
                <a:cubicBezTo>
                  <a:pt x="16540" y="10274"/>
                  <a:pt x="16614" y="10383"/>
                  <a:pt x="16635" y="10520"/>
                </a:cubicBezTo>
                <a:cubicBezTo>
                  <a:pt x="16657" y="10657"/>
                  <a:pt x="16617" y="10769"/>
                  <a:pt x="16545" y="10769"/>
                </a:cubicBezTo>
                <a:cubicBezTo>
                  <a:pt x="16474" y="10769"/>
                  <a:pt x="16400" y="10657"/>
                  <a:pt x="16380" y="10520"/>
                </a:cubicBezTo>
                <a:cubicBezTo>
                  <a:pt x="16359" y="10383"/>
                  <a:pt x="16400" y="10274"/>
                  <a:pt x="16470" y="10274"/>
                </a:cubicBezTo>
                <a:close/>
                <a:moveTo>
                  <a:pt x="16156" y="10274"/>
                </a:moveTo>
                <a:cubicBezTo>
                  <a:pt x="16227" y="10274"/>
                  <a:pt x="16300" y="10383"/>
                  <a:pt x="16320" y="10520"/>
                </a:cubicBezTo>
                <a:cubicBezTo>
                  <a:pt x="16340" y="10657"/>
                  <a:pt x="16299" y="10769"/>
                  <a:pt x="16228" y="10769"/>
                </a:cubicBezTo>
                <a:cubicBezTo>
                  <a:pt x="16158" y="10769"/>
                  <a:pt x="16084" y="10657"/>
                  <a:pt x="16064" y="10520"/>
                </a:cubicBezTo>
                <a:cubicBezTo>
                  <a:pt x="16045" y="10383"/>
                  <a:pt x="16087" y="10274"/>
                  <a:pt x="16156" y="10274"/>
                </a:cubicBezTo>
                <a:close/>
                <a:moveTo>
                  <a:pt x="5943" y="9693"/>
                </a:moveTo>
                <a:cubicBezTo>
                  <a:pt x="6013" y="9693"/>
                  <a:pt x="6057" y="9800"/>
                  <a:pt x="6044" y="9932"/>
                </a:cubicBezTo>
                <a:cubicBezTo>
                  <a:pt x="6030" y="10065"/>
                  <a:pt x="5962" y="10174"/>
                  <a:pt x="5892" y="10174"/>
                </a:cubicBezTo>
                <a:cubicBezTo>
                  <a:pt x="5822" y="10174"/>
                  <a:pt x="5777" y="10065"/>
                  <a:pt x="5792" y="9932"/>
                </a:cubicBezTo>
                <a:cubicBezTo>
                  <a:pt x="5806" y="9800"/>
                  <a:pt x="5874" y="9693"/>
                  <a:pt x="5943" y="9693"/>
                </a:cubicBezTo>
                <a:close/>
                <a:moveTo>
                  <a:pt x="5635" y="9693"/>
                </a:moveTo>
                <a:cubicBezTo>
                  <a:pt x="5704" y="9693"/>
                  <a:pt x="5749" y="9800"/>
                  <a:pt x="5734" y="9932"/>
                </a:cubicBezTo>
                <a:cubicBezTo>
                  <a:pt x="5719" y="10065"/>
                  <a:pt x="5650" y="10174"/>
                  <a:pt x="5580" y="10174"/>
                </a:cubicBezTo>
                <a:cubicBezTo>
                  <a:pt x="5510" y="10174"/>
                  <a:pt x="5466" y="10065"/>
                  <a:pt x="5482" y="9932"/>
                </a:cubicBezTo>
                <a:cubicBezTo>
                  <a:pt x="5497" y="9800"/>
                  <a:pt x="5566" y="9693"/>
                  <a:pt x="5635" y="9693"/>
                </a:cubicBezTo>
                <a:close/>
                <a:moveTo>
                  <a:pt x="5327" y="9693"/>
                </a:moveTo>
                <a:cubicBezTo>
                  <a:pt x="5396" y="9693"/>
                  <a:pt x="5439" y="9800"/>
                  <a:pt x="5423" y="9932"/>
                </a:cubicBezTo>
                <a:cubicBezTo>
                  <a:pt x="5407" y="10065"/>
                  <a:pt x="5338" y="10174"/>
                  <a:pt x="5268" y="10174"/>
                </a:cubicBezTo>
                <a:cubicBezTo>
                  <a:pt x="5198" y="10174"/>
                  <a:pt x="5155" y="10065"/>
                  <a:pt x="5171" y="9932"/>
                </a:cubicBezTo>
                <a:cubicBezTo>
                  <a:pt x="5188" y="9800"/>
                  <a:pt x="5258" y="9693"/>
                  <a:pt x="5327" y="9693"/>
                </a:cubicBezTo>
                <a:close/>
                <a:moveTo>
                  <a:pt x="5023" y="9693"/>
                </a:moveTo>
                <a:cubicBezTo>
                  <a:pt x="5092" y="9693"/>
                  <a:pt x="5134" y="9800"/>
                  <a:pt x="5118" y="9932"/>
                </a:cubicBezTo>
                <a:cubicBezTo>
                  <a:pt x="5101" y="10065"/>
                  <a:pt x="5030" y="10174"/>
                  <a:pt x="4960" y="10174"/>
                </a:cubicBezTo>
                <a:cubicBezTo>
                  <a:pt x="4890" y="10174"/>
                  <a:pt x="4848" y="10065"/>
                  <a:pt x="4865" y="9932"/>
                </a:cubicBezTo>
                <a:cubicBezTo>
                  <a:pt x="4883" y="9800"/>
                  <a:pt x="4954" y="9693"/>
                  <a:pt x="5023" y="9693"/>
                </a:cubicBezTo>
                <a:close/>
                <a:moveTo>
                  <a:pt x="4714" y="9693"/>
                </a:moveTo>
                <a:cubicBezTo>
                  <a:pt x="4783" y="9693"/>
                  <a:pt x="4825" y="9800"/>
                  <a:pt x="4807" y="9932"/>
                </a:cubicBezTo>
                <a:cubicBezTo>
                  <a:pt x="4789" y="10065"/>
                  <a:pt x="4718" y="10174"/>
                  <a:pt x="4648" y="10174"/>
                </a:cubicBezTo>
                <a:cubicBezTo>
                  <a:pt x="4578" y="10174"/>
                  <a:pt x="4536" y="10065"/>
                  <a:pt x="4555" y="9932"/>
                </a:cubicBezTo>
                <a:cubicBezTo>
                  <a:pt x="4574" y="9800"/>
                  <a:pt x="4645" y="9693"/>
                  <a:pt x="4714" y="9693"/>
                </a:cubicBezTo>
                <a:close/>
                <a:moveTo>
                  <a:pt x="4406" y="9693"/>
                </a:moveTo>
                <a:cubicBezTo>
                  <a:pt x="4475" y="9693"/>
                  <a:pt x="4516" y="9800"/>
                  <a:pt x="4497" y="9932"/>
                </a:cubicBezTo>
                <a:cubicBezTo>
                  <a:pt x="4478" y="10065"/>
                  <a:pt x="4406" y="10174"/>
                  <a:pt x="4336" y="10174"/>
                </a:cubicBezTo>
                <a:cubicBezTo>
                  <a:pt x="4266" y="10174"/>
                  <a:pt x="4225" y="10065"/>
                  <a:pt x="4245" y="9932"/>
                </a:cubicBezTo>
                <a:cubicBezTo>
                  <a:pt x="4265" y="9800"/>
                  <a:pt x="4337" y="9693"/>
                  <a:pt x="4406" y="9693"/>
                </a:cubicBezTo>
                <a:close/>
                <a:moveTo>
                  <a:pt x="12388" y="9693"/>
                </a:moveTo>
                <a:cubicBezTo>
                  <a:pt x="12457" y="9693"/>
                  <a:pt x="12519" y="9799"/>
                  <a:pt x="12527" y="9932"/>
                </a:cubicBezTo>
                <a:cubicBezTo>
                  <a:pt x="12534" y="10065"/>
                  <a:pt x="12484" y="10174"/>
                  <a:pt x="12414" y="10174"/>
                </a:cubicBezTo>
                <a:cubicBezTo>
                  <a:pt x="12344" y="10174"/>
                  <a:pt x="12281" y="10065"/>
                  <a:pt x="12275" y="9932"/>
                </a:cubicBezTo>
                <a:cubicBezTo>
                  <a:pt x="12268" y="9799"/>
                  <a:pt x="12319" y="9693"/>
                  <a:pt x="12388" y="9693"/>
                </a:cubicBezTo>
                <a:close/>
                <a:moveTo>
                  <a:pt x="12083" y="9693"/>
                </a:moveTo>
                <a:cubicBezTo>
                  <a:pt x="12152" y="9693"/>
                  <a:pt x="12213" y="9799"/>
                  <a:pt x="12220" y="9932"/>
                </a:cubicBezTo>
                <a:cubicBezTo>
                  <a:pt x="12227" y="10065"/>
                  <a:pt x="12175" y="10174"/>
                  <a:pt x="12105" y="10174"/>
                </a:cubicBezTo>
                <a:cubicBezTo>
                  <a:pt x="12035" y="10174"/>
                  <a:pt x="11974" y="10065"/>
                  <a:pt x="11968" y="9932"/>
                </a:cubicBezTo>
                <a:cubicBezTo>
                  <a:pt x="11962" y="9799"/>
                  <a:pt x="12014" y="9693"/>
                  <a:pt x="12083" y="9693"/>
                </a:cubicBezTo>
                <a:close/>
                <a:moveTo>
                  <a:pt x="11774" y="9693"/>
                </a:moveTo>
                <a:cubicBezTo>
                  <a:pt x="11844" y="9693"/>
                  <a:pt x="11904" y="9799"/>
                  <a:pt x="11910" y="9932"/>
                </a:cubicBezTo>
                <a:cubicBezTo>
                  <a:pt x="11915" y="10065"/>
                  <a:pt x="11863" y="10174"/>
                  <a:pt x="11793" y="10174"/>
                </a:cubicBezTo>
                <a:cubicBezTo>
                  <a:pt x="11723" y="10174"/>
                  <a:pt x="11662" y="10065"/>
                  <a:pt x="11657" y="9932"/>
                </a:cubicBezTo>
                <a:cubicBezTo>
                  <a:pt x="11653" y="9799"/>
                  <a:pt x="11705" y="9693"/>
                  <a:pt x="11774" y="9693"/>
                </a:cubicBezTo>
                <a:close/>
                <a:moveTo>
                  <a:pt x="11466" y="9693"/>
                </a:moveTo>
                <a:cubicBezTo>
                  <a:pt x="11535" y="9693"/>
                  <a:pt x="11594" y="9799"/>
                  <a:pt x="11599" y="9932"/>
                </a:cubicBezTo>
                <a:cubicBezTo>
                  <a:pt x="11603" y="10065"/>
                  <a:pt x="11550" y="10174"/>
                  <a:pt x="11480" y="10174"/>
                </a:cubicBezTo>
                <a:cubicBezTo>
                  <a:pt x="11410" y="10174"/>
                  <a:pt x="11350" y="10065"/>
                  <a:pt x="11347" y="9932"/>
                </a:cubicBezTo>
                <a:cubicBezTo>
                  <a:pt x="11343" y="9799"/>
                  <a:pt x="11397" y="9693"/>
                  <a:pt x="11466" y="9693"/>
                </a:cubicBezTo>
                <a:close/>
                <a:moveTo>
                  <a:pt x="11161" y="9693"/>
                </a:moveTo>
                <a:cubicBezTo>
                  <a:pt x="11230" y="9693"/>
                  <a:pt x="11289" y="9799"/>
                  <a:pt x="11292" y="9932"/>
                </a:cubicBezTo>
                <a:cubicBezTo>
                  <a:pt x="11296" y="10065"/>
                  <a:pt x="11242" y="10174"/>
                  <a:pt x="11172" y="10174"/>
                </a:cubicBezTo>
                <a:cubicBezTo>
                  <a:pt x="11102" y="10174"/>
                  <a:pt x="11043" y="10065"/>
                  <a:pt x="11040" y="9932"/>
                </a:cubicBezTo>
                <a:cubicBezTo>
                  <a:pt x="11038" y="9799"/>
                  <a:pt x="11092" y="9693"/>
                  <a:pt x="11161" y="9693"/>
                </a:cubicBezTo>
                <a:close/>
                <a:moveTo>
                  <a:pt x="10852" y="9693"/>
                </a:moveTo>
                <a:cubicBezTo>
                  <a:pt x="10921" y="9693"/>
                  <a:pt x="10979" y="9799"/>
                  <a:pt x="10981" y="9932"/>
                </a:cubicBezTo>
                <a:cubicBezTo>
                  <a:pt x="10984" y="10065"/>
                  <a:pt x="10929" y="10174"/>
                  <a:pt x="10859" y="10174"/>
                </a:cubicBezTo>
                <a:cubicBezTo>
                  <a:pt x="10789" y="10174"/>
                  <a:pt x="10731" y="10065"/>
                  <a:pt x="10729" y="9932"/>
                </a:cubicBezTo>
                <a:cubicBezTo>
                  <a:pt x="10728" y="9799"/>
                  <a:pt x="10783" y="9693"/>
                  <a:pt x="10852" y="9693"/>
                </a:cubicBezTo>
                <a:close/>
                <a:moveTo>
                  <a:pt x="10547" y="9693"/>
                </a:moveTo>
                <a:cubicBezTo>
                  <a:pt x="10617" y="9693"/>
                  <a:pt x="10674" y="9799"/>
                  <a:pt x="10675" y="9932"/>
                </a:cubicBezTo>
                <a:cubicBezTo>
                  <a:pt x="10676" y="10065"/>
                  <a:pt x="10621" y="10174"/>
                  <a:pt x="10551" y="10174"/>
                </a:cubicBezTo>
                <a:cubicBezTo>
                  <a:pt x="10481" y="10174"/>
                  <a:pt x="10424" y="10065"/>
                  <a:pt x="10423" y="9932"/>
                </a:cubicBezTo>
                <a:cubicBezTo>
                  <a:pt x="10422" y="9799"/>
                  <a:pt x="10478" y="9693"/>
                  <a:pt x="10547" y="9693"/>
                </a:cubicBezTo>
                <a:close/>
                <a:moveTo>
                  <a:pt x="10238" y="9693"/>
                </a:moveTo>
                <a:cubicBezTo>
                  <a:pt x="10308" y="9693"/>
                  <a:pt x="10364" y="9799"/>
                  <a:pt x="10364" y="9932"/>
                </a:cubicBezTo>
                <a:cubicBezTo>
                  <a:pt x="10365" y="10065"/>
                  <a:pt x="10308" y="10174"/>
                  <a:pt x="10238" y="10174"/>
                </a:cubicBezTo>
                <a:cubicBezTo>
                  <a:pt x="10168" y="10174"/>
                  <a:pt x="10112" y="10065"/>
                  <a:pt x="10112" y="9932"/>
                </a:cubicBezTo>
                <a:cubicBezTo>
                  <a:pt x="10113" y="9799"/>
                  <a:pt x="10169" y="9693"/>
                  <a:pt x="10238" y="9693"/>
                </a:cubicBezTo>
                <a:close/>
                <a:moveTo>
                  <a:pt x="17302" y="9693"/>
                </a:moveTo>
                <a:cubicBezTo>
                  <a:pt x="17371" y="9693"/>
                  <a:pt x="17446" y="9800"/>
                  <a:pt x="17470" y="9932"/>
                </a:cubicBezTo>
                <a:cubicBezTo>
                  <a:pt x="17493" y="10065"/>
                  <a:pt x="17456" y="10174"/>
                  <a:pt x="17386" y="10174"/>
                </a:cubicBezTo>
                <a:cubicBezTo>
                  <a:pt x="17316" y="10174"/>
                  <a:pt x="17240" y="10065"/>
                  <a:pt x="17217" y="9932"/>
                </a:cubicBezTo>
                <a:cubicBezTo>
                  <a:pt x="17195" y="9800"/>
                  <a:pt x="17232" y="9693"/>
                  <a:pt x="17302" y="9693"/>
                </a:cubicBezTo>
                <a:close/>
                <a:moveTo>
                  <a:pt x="16992" y="9693"/>
                </a:moveTo>
                <a:cubicBezTo>
                  <a:pt x="17061" y="9693"/>
                  <a:pt x="17136" y="9800"/>
                  <a:pt x="17158" y="9932"/>
                </a:cubicBezTo>
                <a:cubicBezTo>
                  <a:pt x="17181" y="10065"/>
                  <a:pt x="17143" y="10174"/>
                  <a:pt x="17073" y="10174"/>
                </a:cubicBezTo>
                <a:cubicBezTo>
                  <a:pt x="17003" y="10174"/>
                  <a:pt x="16928" y="10065"/>
                  <a:pt x="16906" y="9932"/>
                </a:cubicBezTo>
                <a:cubicBezTo>
                  <a:pt x="16885" y="9800"/>
                  <a:pt x="16923" y="9693"/>
                  <a:pt x="16992" y="9693"/>
                </a:cubicBezTo>
                <a:close/>
                <a:moveTo>
                  <a:pt x="16378" y="9693"/>
                </a:moveTo>
                <a:cubicBezTo>
                  <a:pt x="16447" y="9693"/>
                  <a:pt x="16519" y="9800"/>
                  <a:pt x="16540" y="9932"/>
                </a:cubicBezTo>
                <a:cubicBezTo>
                  <a:pt x="16561" y="10065"/>
                  <a:pt x="16521" y="10174"/>
                  <a:pt x="16451" y="10174"/>
                </a:cubicBezTo>
                <a:cubicBezTo>
                  <a:pt x="16381" y="10174"/>
                  <a:pt x="16308" y="10065"/>
                  <a:pt x="16288" y="9932"/>
                </a:cubicBezTo>
                <a:cubicBezTo>
                  <a:pt x="16268" y="9800"/>
                  <a:pt x="16308" y="9693"/>
                  <a:pt x="16378" y="9693"/>
                </a:cubicBezTo>
                <a:close/>
                <a:moveTo>
                  <a:pt x="15768" y="9693"/>
                </a:moveTo>
                <a:cubicBezTo>
                  <a:pt x="15837" y="9693"/>
                  <a:pt x="15908" y="9800"/>
                  <a:pt x="15926" y="9932"/>
                </a:cubicBezTo>
                <a:cubicBezTo>
                  <a:pt x="15945" y="10065"/>
                  <a:pt x="15904" y="10174"/>
                  <a:pt x="15834" y="10174"/>
                </a:cubicBezTo>
                <a:cubicBezTo>
                  <a:pt x="15764" y="10174"/>
                  <a:pt x="15692" y="10065"/>
                  <a:pt x="15674" y="9932"/>
                </a:cubicBezTo>
                <a:cubicBezTo>
                  <a:pt x="15657" y="9800"/>
                  <a:pt x="15699" y="9693"/>
                  <a:pt x="15768" y="9693"/>
                </a:cubicBezTo>
                <a:close/>
                <a:moveTo>
                  <a:pt x="12662" y="9122"/>
                </a:moveTo>
                <a:cubicBezTo>
                  <a:pt x="12731" y="9122"/>
                  <a:pt x="12793" y="9226"/>
                  <a:pt x="12801" y="9355"/>
                </a:cubicBezTo>
                <a:cubicBezTo>
                  <a:pt x="12809" y="9484"/>
                  <a:pt x="12760" y="9590"/>
                  <a:pt x="12691" y="9590"/>
                </a:cubicBezTo>
                <a:cubicBezTo>
                  <a:pt x="12622" y="9590"/>
                  <a:pt x="12560" y="9484"/>
                  <a:pt x="12552" y="9355"/>
                </a:cubicBezTo>
                <a:cubicBezTo>
                  <a:pt x="12545" y="9226"/>
                  <a:pt x="12594" y="9122"/>
                  <a:pt x="12662" y="9122"/>
                </a:cubicBezTo>
                <a:close/>
                <a:moveTo>
                  <a:pt x="12358" y="9122"/>
                </a:moveTo>
                <a:cubicBezTo>
                  <a:pt x="12426" y="9122"/>
                  <a:pt x="12487" y="9226"/>
                  <a:pt x="12494" y="9355"/>
                </a:cubicBezTo>
                <a:cubicBezTo>
                  <a:pt x="12502" y="9484"/>
                  <a:pt x="12451" y="9590"/>
                  <a:pt x="12382" y="9590"/>
                </a:cubicBezTo>
                <a:cubicBezTo>
                  <a:pt x="12314" y="9590"/>
                  <a:pt x="12252" y="9484"/>
                  <a:pt x="12246" y="9355"/>
                </a:cubicBezTo>
                <a:cubicBezTo>
                  <a:pt x="12239" y="9226"/>
                  <a:pt x="12289" y="9122"/>
                  <a:pt x="12358" y="9122"/>
                </a:cubicBezTo>
                <a:close/>
                <a:moveTo>
                  <a:pt x="12057" y="9122"/>
                </a:moveTo>
                <a:cubicBezTo>
                  <a:pt x="12125" y="9122"/>
                  <a:pt x="12185" y="9226"/>
                  <a:pt x="12192" y="9355"/>
                </a:cubicBezTo>
                <a:cubicBezTo>
                  <a:pt x="12198" y="9484"/>
                  <a:pt x="12147" y="9590"/>
                  <a:pt x="12078" y="9590"/>
                </a:cubicBezTo>
                <a:cubicBezTo>
                  <a:pt x="12009" y="9590"/>
                  <a:pt x="11949" y="9484"/>
                  <a:pt x="11943" y="9355"/>
                </a:cubicBezTo>
                <a:cubicBezTo>
                  <a:pt x="11938" y="9226"/>
                  <a:pt x="11989" y="9122"/>
                  <a:pt x="12057" y="9122"/>
                </a:cubicBezTo>
                <a:close/>
                <a:moveTo>
                  <a:pt x="11752" y="9122"/>
                </a:moveTo>
                <a:cubicBezTo>
                  <a:pt x="11820" y="9122"/>
                  <a:pt x="11880" y="9226"/>
                  <a:pt x="11885" y="9355"/>
                </a:cubicBezTo>
                <a:cubicBezTo>
                  <a:pt x="11890" y="9484"/>
                  <a:pt x="11839" y="9590"/>
                  <a:pt x="11770" y="9590"/>
                </a:cubicBezTo>
                <a:cubicBezTo>
                  <a:pt x="11701" y="9590"/>
                  <a:pt x="11641" y="9484"/>
                  <a:pt x="11637" y="9355"/>
                </a:cubicBezTo>
                <a:cubicBezTo>
                  <a:pt x="11632" y="9226"/>
                  <a:pt x="11684" y="9122"/>
                  <a:pt x="11752" y="9122"/>
                </a:cubicBezTo>
                <a:close/>
                <a:moveTo>
                  <a:pt x="11451" y="9122"/>
                </a:moveTo>
                <a:cubicBezTo>
                  <a:pt x="11520" y="9122"/>
                  <a:pt x="11579" y="9226"/>
                  <a:pt x="11583" y="9355"/>
                </a:cubicBezTo>
                <a:cubicBezTo>
                  <a:pt x="11587" y="9484"/>
                  <a:pt x="11534" y="9590"/>
                  <a:pt x="11466" y="9590"/>
                </a:cubicBezTo>
                <a:cubicBezTo>
                  <a:pt x="11397" y="9590"/>
                  <a:pt x="11338" y="9484"/>
                  <a:pt x="11334" y="9355"/>
                </a:cubicBezTo>
                <a:cubicBezTo>
                  <a:pt x="11331" y="9226"/>
                  <a:pt x="11383" y="9122"/>
                  <a:pt x="11451" y="9122"/>
                </a:cubicBezTo>
                <a:close/>
                <a:moveTo>
                  <a:pt x="11147" y="9122"/>
                </a:moveTo>
                <a:cubicBezTo>
                  <a:pt x="11215" y="9122"/>
                  <a:pt x="11273" y="9226"/>
                  <a:pt x="11276" y="9355"/>
                </a:cubicBezTo>
                <a:cubicBezTo>
                  <a:pt x="11279" y="9484"/>
                  <a:pt x="11226" y="9590"/>
                  <a:pt x="11157" y="9590"/>
                </a:cubicBezTo>
                <a:cubicBezTo>
                  <a:pt x="11088" y="9590"/>
                  <a:pt x="11030" y="9484"/>
                  <a:pt x="11028" y="9355"/>
                </a:cubicBezTo>
                <a:cubicBezTo>
                  <a:pt x="11025" y="9226"/>
                  <a:pt x="11079" y="9122"/>
                  <a:pt x="11147" y="9122"/>
                </a:cubicBezTo>
                <a:close/>
                <a:moveTo>
                  <a:pt x="10846" y="9122"/>
                </a:moveTo>
                <a:cubicBezTo>
                  <a:pt x="10914" y="9122"/>
                  <a:pt x="10971" y="9226"/>
                  <a:pt x="10974" y="9355"/>
                </a:cubicBezTo>
                <a:cubicBezTo>
                  <a:pt x="10976" y="9484"/>
                  <a:pt x="10922" y="9590"/>
                  <a:pt x="10853" y="9590"/>
                </a:cubicBezTo>
                <a:cubicBezTo>
                  <a:pt x="10784" y="9590"/>
                  <a:pt x="10727" y="9484"/>
                  <a:pt x="10725" y="9355"/>
                </a:cubicBezTo>
                <a:cubicBezTo>
                  <a:pt x="10724" y="9226"/>
                  <a:pt x="10778" y="9122"/>
                  <a:pt x="10846" y="9122"/>
                </a:cubicBezTo>
                <a:close/>
                <a:moveTo>
                  <a:pt x="10541" y="9122"/>
                </a:moveTo>
                <a:cubicBezTo>
                  <a:pt x="10610" y="9122"/>
                  <a:pt x="10666" y="9226"/>
                  <a:pt x="10667" y="9355"/>
                </a:cubicBezTo>
                <a:cubicBezTo>
                  <a:pt x="10669" y="9484"/>
                  <a:pt x="10614" y="9590"/>
                  <a:pt x="10545" y="9590"/>
                </a:cubicBezTo>
                <a:cubicBezTo>
                  <a:pt x="10476" y="9590"/>
                  <a:pt x="10419" y="9484"/>
                  <a:pt x="10419" y="9355"/>
                </a:cubicBezTo>
                <a:cubicBezTo>
                  <a:pt x="10418" y="9226"/>
                  <a:pt x="10473" y="9122"/>
                  <a:pt x="10541" y="9122"/>
                </a:cubicBezTo>
                <a:close/>
                <a:moveTo>
                  <a:pt x="10241" y="9122"/>
                </a:moveTo>
                <a:cubicBezTo>
                  <a:pt x="10309" y="9122"/>
                  <a:pt x="10365" y="9226"/>
                  <a:pt x="10365" y="9355"/>
                </a:cubicBezTo>
                <a:cubicBezTo>
                  <a:pt x="10365" y="9484"/>
                  <a:pt x="10310" y="9590"/>
                  <a:pt x="10241" y="9590"/>
                </a:cubicBezTo>
                <a:cubicBezTo>
                  <a:pt x="10172" y="9590"/>
                  <a:pt x="10116" y="9484"/>
                  <a:pt x="10117" y="9355"/>
                </a:cubicBezTo>
                <a:cubicBezTo>
                  <a:pt x="10117" y="9226"/>
                  <a:pt x="10173" y="9122"/>
                  <a:pt x="10241" y="9122"/>
                </a:cubicBezTo>
                <a:close/>
                <a:moveTo>
                  <a:pt x="9936" y="9122"/>
                </a:moveTo>
                <a:cubicBezTo>
                  <a:pt x="10004" y="9122"/>
                  <a:pt x="10059" y="9226"/>
                  <a:pt x="10058" y="9355"/>
                </a:cubicBezTo>
                <a:cubicBezTo>
                  <a:pt x="10058" y="9484"/>
                  <a:pt x="10002" y="9590"/>
                  <a:pt x="9932" y="9590"/>
                </a:cubicBezTo>
                <a:cubicBezTo>
                  <a:pt x="9863" y="9590"/>
                  <a:pt x="9809" y="9484"/>
                  <a:pt x="9810" y="9355"/>
                </a:cubicBezTo>
                <a:cubicBezTo>
                  <a:pt x="9812" y="9226"/>
                  <a:pt x="9868" y="9122"/>
                  <a:pt x="9936" y="9122"/>
                </a:cubicBezTo>
                <a:close/>
                <a:moveTo>
                  <a:pt x="9636" y="9122"/>
                </a:moveTo>
                <a:cubicBezTo>
                  <a:pt x="9704" y="9122"/>
                  <a:pt x="9758" y="9226"/>
                  <a:pt x="9756" y="9355"/>
                </a:cubicBezTo>
                <a:cubicBezTo>
                  <a:pt x="9755" y="9484"/>
                  <a:pt x="9698" y="9590"/>
                  <a:pt x="9628" y="9590"/>
                </a:cubicBezTo>
                <a:cubicBezTo>
                  <a:pt x="9560" y="9590"/>
                  <a:pt x="9505" y="9484"/>
                  <a:pt x="9508" y="9355"/>
                </a:cubicBezTo>
                <a:cubicBezTo>
                  <a:pt x="9510" y="9226"/>
                  <a:pt x="9568" y="9122"/>
                  <a:pt x="9636" y="9122"/>
                </a:cubicBezTo>
                <a:close/>
                <a:moveTo>
                  <a:pt x="9331" y="9122"/>
                </a:moveTo>
                <a:cubicBezTo>
                  <a:pt x="9399" y="9122"/>
                  <a:pt x="9453" y="9226"/>
                  <a:pt x="9450" y="9355"/>
                </a:cubicBezTo>
                <a:cubicBezTo>
                  <a:pt x="9447" y="9484"/>
                  <a:pt x="9389" y="9590"/>
                  <a:pt x="9320" y="9590"/>
                </a:cubicBezTo>
                <a:cubicBezTo>
                  <a:pt x="9251" y="9590"/>
                  <a:pt x="9198" y="9484"/>
                  <a:pt x="9201" y="9355"/>
                </a:cubicBezTo>
                <a:cubicBezTo>
                  <a:pt x="9205" y="9226"/>
                  <a:pt x="9263" y="9122"/>
                  <a:pt x="9331" y="9122"/>
                </a:cubicBezTo>
                <a:close/>
                <a:moveTo>
                  <a:pt x="9031" y="9122"/>
                </a:moveTo>
                <a:cubicBezTo>
                  <a:pt x="9099" y="9122"/>
                  <a:pt x="9151" y="9226"/>
                  <a:pt x="9148" y="9355"/>
                </a:cubicBezTo>
                <a:cubicBezTo>
                  <a:pt x="9144" y="9484"/>
                  <a:pt x="9085" y="9590"/>
                  <a:pt x="9016" y="9590"/>
                </a:cubicBezTo>
                <a:cubicBezTo>
                  <a:pt x="8947" y="9590"/>
                  <a:pt x="8895" y="9484"/>
                  <a:pt x="8899" y="9355"/>
                </a:cubicBezTo>
                <a:cubicBezTo>
                  <a:pt x="8904" y="9226"/>
                  <a:pt x="8963" y="9122"/>
                  <a:pt x="9031" y="9122"/>
                </a:cubicBezTo>
                <a:close/>
                <a:moveTo>
                  <a:pt x="8726" y="9122"/>
                </a:moveTo>
                <a:cubicBezTo>
                  <a:pt x="8794" y="9122"/>
                  <a:pt x="8846" y="9226"/>
                  <a:pt x="8841" y="9355"/>
                </a:cubicBezTo>
                <a:cubicBezTo>
                  <a:pt x="8837" y="9484"/>
                  <a:pt x="8777" y="9590"/>
                  <a:pt x="8708" y="9590"/>
                </a:cubicBezTo>
                <a:cubicBezTo>
                  <a:pt x="8639" y="9590"/>
                  <a:pt x="8587" y="9484"/>
                  <a:pt x="8593" y="9355"/>
                </a:cubicBezTo>
                <a:cubicBezTo>
                  <a:pt x="8598" y="9226"/>
                  <a:pt x="8658" y="9122"/>
                  <a:pt x="8726" y="9122"/>
                </a:cubicBezTo>
                <a:close/>
                <a:moveTo>
                  <a:pt x="17804" y="9122"/>
                </a:moveTo>
                <a:cubicBezTo>
                  <a:pt x="17872" y="9122"/>
                  <a:pt x="17947" y="9226"/>
                  <a:pt x="17972" y="9355"/>
                </a:cubicBezTo>
                <a:cubicBezTo>
                  <a:pt x="17997" y="9484"/>
                  <a:pt x="17962" y="9589"/>
                  <a:pt x="17893" y="9589"/>
                </a:cubicBezTo>
                <a:cubicBezTo>
                  <a:pt x="17824" y="9589"/>
                  <a:pt x="17748" y="9484"/>
                  <a:pt x="17723" y="9355"/>
                </a:cubicBezTo>
                <a:cubicBezTo>
                  <a:pt x="17699" y="9226"/>
                  <a:pt x="17735" y="9122"/>
                  <a:pt x="17804" y="9122"/>
                </a:cubicBezTo>
                <a:close/>
                <a:moveTo>
                  <a:pt x="15989" y="9122"/>
                </a:moveTo>
                <a:cubicBezTo>
                  <a:pt x="16057" y="9122"/>
                  <a:pt x="16128" y="9226"/>
                  <a:pt x="16147" y="9355"/>
                </a:cubicBezTo>
                <a:cubicBezTo>
                  <a:pt x="16166" y="9484"/>
                  <a:pt x="16126" y="9589"/>
                  <a:pt x="16057" y="9589"/>
                </a:cubicBezTo>
                <a:cubicBezTo>
                  <a:pt x="15988" y="9589"/>
                  <a:pt x="15917" y="9484"/>
                  <a:pt x="15898" y="9355"/>
                </a:cubicBezTo>
                <a:cubicBezTo>
                  <a:pt x="15880" y="9226"/>
                  <a:pt x="15921" y="9122"/>
                  <a:pt x="15989" y="9122"/>
                </a:cubicBezTo>
                <a:close/>
                <a:moveTo>
                  <a:pt x="14476" y="9122"/>
                </a:moveTo>
                <a:cubicBezTo>
                  <a:pt x="14544" y="9122"/>
                  <a:pt x="14611" y="9226"/>
                  <a:pt x="14625" y="9355"/>
                </a:cubicBezTo>
                <a:cubicBezTo>
                  <a:pt x="14639" y="9484"/>
                  <a:pt x="14595" y="9589"/>
                  <a:pt x="14526" y="9589"/>
                </a:cubicBezTo>
                <a:cubicBezTo>
                  <a:pt x="14456" y="9589"/>
                  <a:pt x="14390" y="9484"/>
                  <a:pt x="14376" y="9355"/>
                </a:cubicBezTo>
                <a:cubicBezTo>
                  <a:pt x="14363" y="9226"/>
                  <a:pt x="14407" y="9122"/>
                  <a:pt x="14476" y="9122"/>
                </a:cubicBezTo>
                <a:close/>
                <a:moveTo>
                  <a:pt x="5703" y="9122"/>
                </a:moveTo>
                <a:cubicBezTo>
                  <a:pt x="5771" y="9122"/>
                  <a:pt x="5815" y="9226"/>
                  <a:pt x="5800" y="9354"/>
                </a:cubicBezTo>
                <a:cubicBezTo>
                  <a:pt x="5786" y="9484"/>
                  <a:pt x="5718" y="9590"/>
                  <a:pt x="5649" y="9590"/>
                </a:cubicBezTo>
                <a:cubicBezTo>
                  <a:pt x="5580" y="9590"/>
                  <a:pt x="5537" y="9484"/>
                  <a:pt x="5552" y="9354"/>
                </a:cubicBezTo>
                <a:cubicBezTo>
                  <a:pt x="5567" y="9226"/>
                  <a:pt x="5635" y="9122"/>
                  <a:pt x="5703" y="9122"/>
                </a:cubicBezTo>
                <a:close/>
                <a:moveTo>
                  <a:pt x="5399" y="9122"/>
                </a:moveTo>
                <a:cubicBezTo>
                  <a:pt x="5467" y="9122"/>
                  <a:pt x="5510" y="9226"/>
                  <a:pt x="5494" y="9354"/>
                </a:cubicBezTo>
                <a:cubicBezTo>
                  <a:pt x="5478" y="9484"/>
                  <a:pt x="5410" y="9590"/>
                  <a:pt x="5341" y="9590"/>
                </a:cubicBezTo>
                <a:cubicBezTo>
                  <a:pt x="5272" y="9590"/>
                  <a:pt x="5229" y="9484"/>
                  <a:pt x="5246" y="9354"/>
                </a:cubicBezTo>
                <a:cubicBezTo>
                  <a:pt x="5262" y="9226"/>
                  <a:pt x="5330" y="9122"/>
                  <a:pt x="5399" y="9122"/>
                </a:cubicBezTo>
                <a:close/>
                <a:moveTo>
                  <a:pt x="5094" y="9122"/>
                </a:moveTo>
                <a:cubicBezTo>
                  <a:pt x="5162" y="9122"/>
                  <a:pt x="5205" y="9226"/>
                  <a:pt x="5188" y="9354"/>
                </a:cubicBezTo>
                <a:cubicBezTo>
                  <a:pt x="5172" y="9484"/>
                  <a:pt x="5102" y="9590"/>
                  <a:pt x="5033" y="9590"/>
                </a:cubicBezTo>
                <a:cubicBezTo>
                  <a:pt x="4964" y="9590"/>
                  <a:pt x="4922" y="9484"/>
                  <a:pt x="4940" y="9354"/>
                </a:cubicBezTo>
                <a:cubicBezTo>
                  <a:pt x="4957" y="9226"/>
                  <a:pt x="5026" y="9122"/>
                  <a:pt x="5094" y="9122"/>
                </a:cubicBezTo>
                <a:close/>
                <a:moveTo>
                  <a:pt x="4794" y="9122"/>
                </a:moveTo>
                <a:cubicBezTo>
                  <a:pt x="4862" y="9122"/>
                  <a:pt x="4904" y="9226"/>
                  <a:pt x="4886" y="9354"/>
                </a:cubicBezTo>
                <a:cubicBezTo>
                  <a:pt x="4869" y="9484"/>
                  <a:pt x="4798" y="9590"/>
                  <a:pt x="4729" y="9590"/>
                </a:cubicBezTo>
                <a:cubicBezTo>
                  <a:pt x="4661" y="9590"/>
                  <a:pt x="4620" y="9484"/>
                  <a:pt x="4638" y="9354"/>
                </a:cubicBezTo>
                <a:cubicBezTo>
                  <a:pt x="4656" y="9226"/>
                  <a:pt x="4726" y="9122"/>
                  <a:pt x="4794" y="9122"/>
                </a:cubicBezTo>
                <a:close/>
                <a:moveTo>
                  <a:pt x="4490" y="9122"/>
                </a:moveTo>
                <a:cubicBezTo>
                  <a:pt x="4558" y="9122"/>
                  <a:pt x="4599" y="9226"/>
                  <a:pt x="4580" y="9354"/>
                </a:cubicBezTo>
                <a:cubicBezTo>
                  <a:pt x="4562" y="9484"/>
                  <a:pt x="4491" y="9590"/>
                  <a:pt x="4422" y="9590"/>
                </a:cubicBezTo>
                <a:cubicBezTo>
                  <a:pt x="4353" y="9590"/>
                  <a:pt x="4313" y="9484"/>
                  <a:pt x="4332" y="9354"/>
                </a:cubicBezTo>
                <a:cubicBezTo>
                  <a:pt x="4351" y="9226"/>
                  <a:pt x="4422" y="9122"/>
                  <a:pt x="4490" y="9122"/>
                </a:cubicBezTo>
                <a:close/>
                <a:moveTo>
                  <a:pt x="4186" y="9122"/>
                </a:moveTo>
                <a:cubicBezTo>
                  <a:pt x="4254" y="9122"/>
                  <a:pt x="4294" y="9226"/>
                  <a:pt x="4274" y="9354"/>
                </a:cubicBezTo>
                <a:cubicBezTo>
                  <a:pt x="4255" y="9484"/>
                  <a:pt x="4183" y="9590"/>
                  <a:pt x="4114" y="9590"/>
                </a:cubicBezTo>
                <a:cubicBezTo>
                  <a:pt x="4045" y="9590"/>
                  <a:pt x="4006" y="9484"/>
                  <a:pt x="4026" y="9354"/>
                </a:cubicBezTo>
                <a:cubicBezTo>
                  <a:pt x="4046" y="9226"/>
                  <a:pt x="4118" y="9122"/>
                  <a:pt x="4186" y="9122"/>
                </a:cubicBezTo>
                <a:close/>
                <a:moveTo>
                  <a:pt x="12628" y="8562"/>
                </a:moveTo>
                <a:cubicBezTo>
                  <a:pt x="12695" y="8562"/>
                  <a:pt x="12756" y="8663"/>
                  <a:pt x="12764" y="8788"/>
                </a:cubicBezTo>
                <a:cubicBezTo>
                  <a:pt x="12772" y="8913"/>
                  <a:pt x="12723" y="9016"/>
                  <a:pt x="12656" y="9016"/>
                </a:cubicBezTo>
                <a:cubicBezTo>
                  <a:pt x="12587" y="9016"/>
                  <a:pt x="12526" y="8913"/>
                  <a:pt x="12519" y="8788"/>
                </a:cubicBezTo>
                <a:cubicBezTo>
                  <a:pt x="12512" y="8663"/>
                  <a:pt x="12561" y="8562"/>
                  <a:pt x="12628" y="8562"/>
                </a:cubicBezTo>
                <a:close/>
                <a:moveTo>
                  <a:pt x="12327" y="8562"/>
                </a:moveTo>
                <a:cubicBezTo>
                  <a:pt x="12394" y="8562"/>
                  <a:pt x="12455" y="8663"/>
                  <a:pt x="12462" y="8788"/>
                </a:cubicBezTo>
                <a:cubicBezTo>
                  <a:pt x="12469" y="8913"/>
                  <a:pt x="12419" y="9016"/>
                  <a:pt x="12351" y="9016"/>
                </a:cubicBezTo>
                <a:cubicBezTo>
                  <a:pt x="12283" y="9016"/>
                  <a:pt x="12223" y="8913"/>
                  <a:pt x="12217" y="8788"/>
                </a:cubicBezTo>
                <a:cubicBezTo>
                  <a:pt x="12210" y="8663"/>
                  <a:pt x="12260" y="8562"/>
                  <a:pt x="12327" y="8562"/>
                </a:cubicBezTo>
                <a:close/>
                <a:moveTo>
                  <a:pt x="12030" y="8562"/>
                </a:moveTo>
                <a:cubicBezTo>
                  <a:pt x="12098" y="8562"/>
                  <a:pt x="12157" y="8663"/>
                  <a:pt x="12163" y="8788"/>
                </a:cubicBezTo>
                <a:cubicBezTo>
                  <a:pt x="12169" y="8913"/>
                  <a:pt x="12119" y="9016"/>
                  <a:pt x="12051" y="9016"/>
                </a:cubicBezTo>
                <a:cubicBezTo>
                  <a:pt x="11983" y="9016"/>
                  <a:pt x="11924" y="8913"/>
                  <a:pt x="11918" y="8788"/>
                </a:cubicBezTo>
                <a:cubicBezTo>
                  <a:pt x="11913" y="8663"/>
                  <a:pt x="11964" y="8562"/>
                  <a:pt x="12030" y="8562"/>
                </a:cubicBezTo>
                <a:close/>
                <a:moveTo>
                  <a:pt x="11730" y="8562"/>
                </a:moveTo>
                <a:cubicBezTo>
                  <a:pt x="11797" y="8562"/>
                  <a:pt x="11856" y="8663"/>
                  <a:pt x="11861" y="8788"/>
                </a:cubicBezTo>
                <a:cubicBezTo>
                  <a:pt x="11866" y="8913"/>
                  <a:pt x="11815" y="9016"/>
                  <a:pt x="11747" y="9016"/>
                </a:cubicBezTo>
                <a:cubicBezTo>
                  <a:pt x="11679" y="9016"/>
                  <a:pt x="11620" y="8913"/>
                  <a:pt x="11616" y="8788"/>
                </a:cubicBezTo>
                <a:cubicBezTo>
                  <a:pt x="11612" y="8663"/>
                  <a:pt x="11663" y="8562"/>
                  <a:pt x="11730" y="8562"/>
                </a:cubicBezTo>
                <a:close/>
                <a:moveTo>
                  <a:pt x="11433" y="8562"/>
                </a:moveTo>
                <a:cubicBezTo>
                  <a:pt x="11500" y="8562"/>
                  <a:pt x="11558" y="8663"/>
                  <a:pt x="11563" y="8788"/>
                </a:cubicBezTo>
                <a:cubicBezTo>
                  <a:pt x="11567" y="8913"/>
                  <a:pt x="11515" y="9016"/>
                  <a:pt x="11447" y="9016"/>
                </a:cubicBezTo>
                <a:cubicBezTo>
                  <a:pt x="11379" y="9016"/>
                  <a:pt x="11321" y="8913"/>
                  <a:pt x="11318" y="8788"/>
                </a:cubicBezTo>
                <a:cubicBezTo>
                  <a:pt x="11314" y="8663"/>
                  <a:pt x="11366" y="8562"/>
                  <a:pt x="11433" y="8562"/>
                </a:cubicBezTo>
                <a:close/>
                <a:moveTo>
                  <a:pt x="11137" y="8562"/>
                </a:moveTo>
                <a:cubicBezTo>
                  <a:pt x="11204" y="8562"/>
                  <a:pt x="11261" y="8663"/>
                  <a:pt x="11264" y="8788"/>
                </a:cubicBezTo>
                <a:cubicBezTo>
                  <a:pt x="11268" y="8913"/>
                  <a:pt x="11215" y="9016"/>
                  <a:pt x="11147" y="9016"/>
                </a:cubicBezTo>
                <a:cubicBezTo>
                  <a:pt x="11079" y="9016"/>
                  <a:pt x="11022" y="8913"/>
                  <a:pt x="11020" y="8788"/>
                </a:cubicBezTo>
                <a:cubicBezTo>
                  <a:pt x="11017" y="8663"/>
                  <a:pt x="11070" y="8562"/>
                  <a:pt x="11137" y="8562"/>
                </a:cubicBezTo>
                <a:close/>
                <a:moveTo>
                  <a:pt x="10836" y="8562"/>
                </a:moveTo>
                <a:cubicBezTo>
                  <a:pt x="10903" y="8562"/>
                  <a:pt x="10960" y="8663"/>
                  <a:pt x="10962" y="8788"/>
                </a:cubicBezTo>
                <a:cubicBezTo>
                  <a:pt x="10964" y="8913"/>
                  <a:pt x="10911" y="9016"/>
                  <a:pt x="10843" y="9016"/>
                </a:cubicBezTo>
                <a:cubicBezTo>
                  <a:pt x="10775" y="9016"/>
                  <a:pt x="10719" y="8913"/>
                  <a:pt x="10717" y="8788"/>
                </a:cubicBezTo>
                <a:cubicBezTo>
                  <a:pt x="10716" y="8663"/>
                  <a:pt x="10769" y="8562"/>
                  <a:pt x="10836" y="8562"/>
                </a:cubicBezTo>
                <a:close/>
                <a:moveTo>
                  <a:pt x="10540" y="8562"/>
                </a:moveTo>
                <a:cubicBezTo>
                  <a:pt x="10607" y="8562"/>
                  <a:pt x="10662" y="8663"/>
                  <a:pt x="10664" y="8788"/>
                </a:cubicBezTo>
                <a:cubicBezTo>
                  <a:pt x="10665" y="8913"/>
                  <a:pt x="10611" y="9016"/>
                  <a:pt x="10543" y="9016"/>
                </a:cubicBezTo>
                <a:cubicBezTo>
                  <a:pt x="10475" y="9016"/>
                  <a:pt x="10419" y="8913"/>
                  <a:pt x="10419" y="8788"/>
                </a:cubicBezTo>
                <a:cubicBezTo>
                  <a:pt x="10418" y="8663"/>
                  <a:pt x="10472" y="8562"/>
                  <a:pt x="10540" y="8562"/>
                </a:cubicBezTo>
                <a:close/>
                <a:moveTo>
                  <a:pt x="10239" y="8562"/>
                </a:moveTo>
                <a:cubicBezTo>
                  <a:pt x="10307" y="8562"/>
                  <a:pt x="10361" y="8663"/>
                  <a:pt x="10362" y="8788"/>
                </a:cubicBezTo>
                <a:cubicBezTo>
                  <a:pt x="10362" y="8913"/>
                  <a:pt x="10307" y="9016"/>
                  <a:pt x="10239" y="9016"/>
                </a:cubicBezTo>
                <a:cubicBezTo>
                  <a:pt x="10171" y="9016"/>
                  <a:pt x="10116" y="8913"/>
                  <a:pt x="10117" y="8788"/>
                </a:cubicBezTo>
                <a:cubicBezTo>
                  <a:pt x="10117" y="8663"/>
                  <a:pt x="10172" y="8562"/>
                  <a:pt x="10239" y="8562"/>
                </a:cubicBezTo>
                <a:close/>
                <a:moveTo>
                  <a:pt x="9943" y="8562"/>
                </a:moveTo>
                <a:cubicBezTo>
                  <a:pt x="10010" y="8562"/>
                  <a:pt x="10064" y="8663"/>
                  <a:pt x="10063" y="8788"/>
                </a:cubicBezTo>
                <a:cubicBezTo>
                  <a:pt x="10063" y="8913"/>
                  <a:pt x="10007" y="9016"/>
                  <a:pt x="9939" y="9016"/>
                </a:cubicBezTo>
                <a:cubicBezTo>
                  <a:pt x="9871" y="9016"/>
                  <a:pt x="9817" y="8913"/>
                  <a:pt x="9818" y="8788"/>
                </a:cubicBezTo>
                <a:cubicBezTo>
                  <a:pt x="9820" y="8663"/>
                  <a:pt x="9876" y="8562"/>
                  <a:pt x="9943" y="8562"/>
                </a:cubicBezTo>
                <a:close/>
                <a:moveTo>
                  <a:pt x="9642" y="8562"/>
                </a:moveTo>
                <a:cubicBezTo>
                  <a:pt x="9710" y="8562"/>
                  <a:pt x="9763" y="8663"/>
                  <a:pt x="9761" y="8788"/>
                </a:cubicBezTo>
                <a:cubicBezTo>
                  <a:pt x="9760" y="8913"/>
                  <a:pt x="9703" y="9016"/>
                  <a:pt x="9635" y="9016"/>
                </a:cubicBezTo>
                <a:cubicBezTo>
                  <a:pt x="9567" y="9016"/>
                  <a:pt x="9514" y="8913"/>
                  <a:pt x="9516" y="8788"/>
                </a:cubicBezTo>
                <a:cubicBezTo>
                  <a:pt x="9519" y="8663"/>
                  <a:pt x="9575" y="8562"/>
                  <a:pt x="9642" y="8562"/>
                </a:cubicBezTo>
                <a:close/>
                <a:moveTo>
                  <a:pt x="9346" y="8562"/>
                </a:moveTo>
                <a:cubicBezTo>
                  <a:pt x="9413" y="8562"/>
                  <a:pt x="9466" y="8663"/>
                  <a:pt x="9463" y="8788"/>
                </a:cubicBezTo>
                <a:cubicBezTo>
                  <a:pt x="9460" y="8913"/>
                  <a:pt x="9403" y="9016"/>
                  <a:pt x="9335" y="9016"/>
                </a:cubicBezTo>
                <a:cubicBezTo>
                  <a:pt x="9267" y="9016"/>
                  <a:pt x="9215" y="8913"/>
                  <a:pt x="9218" y="8788"/>
                </a:cubicBezTo>
                <a:cubicBezTo>
                  <a:pt x="9221" y="8663"/>
                  <a:pt x="9279" y="8562"/>
                  <a:pt x="9346" y="8562"/>
                </a:cubicBezTo>
                <a:close/>
                <a:moveTo>
                  <a:pt x="9045" y="8562"/>
                </a:moveTo>
                <a:cubicBezTo>
                  <a:pt x="9113" y="8562"/>
                  <a:pt x="9164" y="8663"/>
                  <a:pt x="9161" y="8788"/>
                </a:cubicBezTo>
                <a:cubicBezTo>
                  <a:pt x="9157" y="8913"/>
                  <a:pt x="9099" y="9016"/>
                  <a:pt x="9031" y="9016"/>
                </a:cubicBezTo>
                <a:cubicBezTo>
                  <a:pt x="8963" y="9016"/>
                  <a:pt x="8912" y="8913"/>
                  <a:pt x="8916" y="8788"/>
                </a:cubicBezTo>
                <a:cubicBezTo>
                  <a:pt x="8920" y="8663"/>
                  <a:pt x="8978" y="8562"/>
                  <a:pt x="9045" y="8562"/>
                </a:cubicBezTo>
                <a:close/>
                <a:moveTo>
                  <a:pt x="8749" y="8562"/>
                </a:moveTo>
                <a:cubicBezTo>
                  <a:pt x="8816" y="8562"/>
                  <a:pt x="8867" y="8663"/>
                  <a:pt x="8863" y="8788"/>
                </a:cubicBezTo>
                <a:cubicBezTo>
                  <a:pt x="8858" y="8913"/>
                  <a:pt x="8799" y="9016"/>
                  <a:pt x="8731" y="9016"/>
                </a:cubicBezTo>
                <a:cubicBezTo>
                  <a:pt x="8663" y="9016"/>
                  <a:pt x="8612" y="8913"/>
                  <a:pt x="8618" y="8788"/>
                </a:cubicBezTo>
                <a:cubicBezTo>
                  <a:pt x="8623" y="8663"/>
                  <a:pt x="8682" y="8562"/>
                  <a:pt x="8749" y="8562"/>
                </a:cubicBezTo>
                <a:close/>
                <a:moveTo>
                  <a:pt x="8448" y="8562"/>
                </a:moveTo>
                <a:cubicBezTo>
                  <a:pt x="8516" y="8562"/>
                  <a:pt x="8566" y="8663"/>
                  <a:pt x="8561" y="8788"/>
                </a:cubicBezTo>
                <a:cubicBezTo>
                  <a:pt x="8555" y="8913"/>
                  <a:pt x="8495" y="9016"/>
                  <a:pt x="8427" y="9016"/>
                </a:cubicBezTo>
                <a:cubicBezTo>
                  <a:pt x="8359" y="9016"/>
                  <a:pt x="8309" y="8913"/>
                  <a:pt x="8316" y="8788"/>
                </a:cubicBezTo>
                <a:cubicBezTo>
                  <a:pt x="8322" y="8663"/>
                  <a:pt x="8381" y="8562"/>
                  <a:pt x="8448" y="8562"/>
                </a:cubicBezTo>
                <a:close/>
                <a:moveTo>
                  <a:pt x="5466" y="8562"/>
                </a:moveTo>
                <a:cubicBezTo>
                  <a:pt x="5533" y="8562"/>
                  <a:pt x="5576" y="8662"/>
                  <a:pt x="5561" y="8787"/>
                </a:cubicBezTo>
                <a:cubicBezTo>
                  <a:pt x="5546" y="8914"/>
                  <a:pt x="5478" y="9017"/>
                  <a:pt x="5410" y="9017"/>
                </a:cubicBezTo>
                <a:cubicBezTo>
                  <a:pt x="5342" y="9017"/>
                  <a:pt x="5300" y="8914"/>
                  <a:pt x="5316" y="8787"/>
                </a:cubicBezTo>
                <a:cubicBezTo>
                  <a:pt x="5332" y="8662"/>
                  <a:pt x="5399" y="8562"/>
                  <a:pt x="5466" y="8562"/>
                </a:cubicBezTo>
                <a:close/>
                <a:moveTo>
                  <a:pt x="5170" y="8562"/>
                </a:moveTo>
                <a:cubicBezTo>
                  <a:pt x="5237" y="8562"/>
                  <a:pt x="5279" y="8662"/>
                  <a:pt x="5263" y="8787"/>
                </a:cubicBezTo>
                <a:cubicBezTo>
                  <a:pt x="5247" y="8914"/>
                  <a:pt x="5179" y="9017"/>
                  <a:pt x="5111" y="9017"/>
                </a:cubicBezTo>
                <a:cubicBezTo>
                  <a:pt x="5043" y="9017"/>
                  <a:pt x="5001" y="8914"/>
                  <a:pt x="5018" y="8787"/>
                </a:cubicBezTo>
                <a:cubicBezTo>
                  <a:pt x="5035" y="8662"/>
                  <a:pt x="5103" y="8562"/>
                  <a:pt x="5170" y="8562"/>
                </a:cubicBezTo>
                <a:close/>
                <a:moveTo>
                  <a:pt x="4870" y="8562"/>
                </a:moveTo>
                <a:cubicBezTo>
                  <a:pt x="4937" y="8562"/>
                  <a:pt x="4978" y="8662"/>
                  <a:pt x="4961" y="8787"/>
                </a:cubicBezTo>
                <a:cubicBezTo>
                  <a:pt x="4944" y="8914"/>
                  <a:pt x="4875" y="9017"/>
                  <a:pt x="4807" y="9017"/>
                </a:cubicBezTo>
                <a:cubicBezTo>
                  <a:pt x="4739" y="9017"/>
                  <a:pt x="4699" y="8914"/>
                  <a:pt x="4716" y="8787"/>
                </a:cubicBezTo>
                <a:cubicBezTo>
                  <a:pt x="4734" y="8662"/>
                  <a:pt x="4803" y="8562"/>
                  <a:pt x="4870" y="8562"/>
                </a:cubicBezTo>
                <a:close/>
                <a:moveTo>
                  <a:pt x="17699" y="8562"/>
                </a:moveTo>
                <a:cubicBezTo>
                  <a:pt x="17767" y="8562"/>
                  <a:pt x="17841" y="8663"/>
                  <a:pt x="17865" y="8788"/>
                </a:cubicBezTo>
                <a:cubicBezTo>
                  <a:pt x="17889" y="8914"/>
                  <a:pt x="17854" y="9016"/>
                  <a:pt x="17786" y="9016"/>
                </a:cubicBezTo>
                <a:cubicBezTo>
                  <a:pt x="17718" y="9016"/>
                  <a:pt x="17643" y="8914"/>
                  <a:pt x="17620" y="8788"/>
                </a:cubicBezTo>
                <a:cubicBezTo>
                  <a:pt x="17596" y="8663"/>
                  <a:pt x="17632" y="8562"/>
                  <a:pt x="17699" y="8562"/>
                </a:cubicBezTo>
                <a:close/>
                <a:moveTo>
                  <a:pt x="16507" y="8562"/>
                </a:moveTo>
                <a:cubicBezTo>
                  <a:pt x="16574" y="8562"/>
                  <a:pt x="16645" y="8663"/>
                  <a:pt x="16666" y="8788"/>
                </a:cubicBezTo>
                <a:cubicBezTo>
                  <a:pt x="16686" y="8914"/>
                  <a:pt x="16648" y="9016"/>
                  <a:pt x="16580" y="9016"/>
                </a:cubicBezTo>
                <a:cubicBezTo>
                  <a:pt x="16512" y="9016"/>
                  <a:pt x="16440" y="8914"/>
                  <a:pt x="16421" y="8788"/>
                </a:cubicBezTo>
                <a:cubicBezTo>
                  <a:pt x="16401" y="8663"/>
                  <a:pt x="16440" y="8562"/>
                  <a:pt x="16507" y="8562"/>
                </a:cubicBezTo>
                <a:close/>
                <a:moveTo>
                  <a:pt x="16206" y="8562"/>
                </a:moveTo>
                <a:cubicBezTo>
                  <a:pt x="16273" y="8562"/>
                  <a:pt x="16343" y="8663"/>
                  <a:pt x="16363" y="8788"/>
                </a:cubicBezTo>
                <a:cubicBezTo>
                  <a:pt x="16382" y="8914"/>
                  <a:pt x="16344" y="9016"/>
                  <a:pt x="16275" y="9016"/>
                </a:cubicBezTo>
                <a:cubicBezTo>
                  <a:pt x="16207" y="9016"/>
                  <a:pt x="16137" y="8914"/>
                  <a:pt x="16118" y="8788"/>
                </a:cubicBezTo>
                <a:cubicBezTo>
                  <a:pt x="16099" y="8663"/>
                  <a:pt x="16139" y="8562"/>
                  <a:pt x="16206" y="8562"/>
                </a:cubicBezTo>
                <a:close/>
                <a:moveTo>
                  <a:pt x="15909" y="8562"/>
                </a:moveTo>
                <a:cubicBezTo>
                  <a:pt x="15976" y="8562"/>
                  <a:pt x="16046" y="8663"/>
                  <a:pt x="16064" y="8788"/>
                </a:cubicBezTo>
                <a:cubicBezTo>
                  <a:pt x="16083" y="8914"/>
                  <a:pt x="16043" y="9016"/>
                  <a:pt x="15975" y="9016"/>
                </a:cubicBezTo>
                <a:cubicBezTo>
                  <a:pt x="15907" y="9016"/>
                  <a:pt x="15837" y="8914"/>
                  <a:pt x="15819" y="8788"/>
                </a:cubicBezTo>
                <a:cubicBezTo>
                  <a:pt x="15802" y="8663"/>
                  <a:pt x="15842" y="8562"/>
                  <a:pt x="15909" y="8562"/>
                </a:cubicBezTo>
                <a:close/>
                <a:moveTo>
                  <a:pt x="14718" y="8562"/>
                </a:moveTo>
                <a:cubicBezTo>
                  <a:pt x="14785" y="8562"/>
                  <a:pt x="14851" y="8663"/>
                  <a:pt x="14866" y="8788"/>
                </a:cubicBezTo>
                <a:cubicBezTo>
                  <a:pt x="14880" y="8914"/>
                  <a:pt x="14838" y="9016"/>
                  <a:pt x="14770" y="9016"/>
                </a:cubicBezTo>
                <a:cubicBezTo>
                  <a:pt x="14701" y="9016"/>
                  <a:pt x="14635" y="8914"/>
                  <a:pt x="14621" y="8788"/>
                </a:cubicBezTo>
                <a:cubicBezTo>
                  <a:pt x="14607" y="8663"/>
                  <a:pt x="14650" y="8562"/>
                  <a:pt x="14718" y="8562"/>
                </a:cubicBezTo>
                <a:close/>
                <a:moveTo>
                  <a:pt x="14417" y="8562"/>
                </a:moveTo>
                <a:cubicBezTo>
                  <a:pt x="14484" y="8562"/>
                  <a:pt x="14550" y="8663"/>
                  <a:pt x="14563" y="8788"/>
                </a:cubicBezTo>
                <a:cubicBezTo>
                  <a:pt x="14577" y="8914"/>
                  <a:pt x="14533" y="9016"/>
                  <a:pt x="14465" y="9016"/>
                </a:cubicBezTo>
                <a:cubicBezTo>
                  <a:pt x="14397" y="9016"/>
                  <a:pt x="14331" y="8914"/>
                  <a:pt x="14318" y="8788"/>
                </a:cubicBezTo>
                <a:cubicBezTo>
                  <a:pt x="14305" y="8663"/>
                  <a:pt x="14349" y="8562"/>
                  <a:pt x="14417" y="8562"/>
                </a:cubicBezTo>
                <a:close/>
                <a:moveTo>
                  <a:pt x="3974" y="8561"/>
                </a:moveTo>
                <a:cubicBezTo>
                  <a:pt x="4041" y="8561"/>
                  <a:pt x="4080" y="8663"/>
                  <a:pt x="4060" y="8788"/>
                </a:cubicBezTo>
                <a:cubicBezTo>
                  <a:pt x="4040" y="8913"/>
                  <a:pt x="3969" y="9016"/>
                  <a:pt x="3901" y="9016"/>
                </a:cubicBezTo>
                <a:cubicBezTo>
                  <a:pt x="3833" y="9016"/>
                  <a:pt x="3794" y="8913"/>
                  <a:pt x="3815" y="8788"/>
                </a:cubicBezTo>
                <a:cubicBezTo>
                  <a:pt x="3835" y="8663"/>
                  <a:pt x="3907" y="8561"/>
                  <a:pt x="3974" y="8561"/>
                </a:cubicBezTo>
                <a:close/>
                <a:moveTo>
                  <a:pt x="17302" y="8023"/>
                </a:moveTo>
                <a:cubicBezTo>
                  <a:pt x="17368" y="8023"/>
                  <a:pt x="17440" y="8121"/>
                  <a:pt x="17463" y="8243"/>
                </a:cubicBezTo>
                <a:cubicBezTo>
                  <a:pt x="17485" y="8365"/>
                  <a:pt x="17450" y="8465"/>
                  <a:pt x="17383" y="8465"/>
                </a:cubicBezTo>
                <a:cubicBezTo>
                  <a:pt x="17316" y="8465"/>
                  <a:pt x="17244" y="8365"/>
                  <a:pt x="17221" y="8243"/>
                </a:cubicBezTo>
                <a:cubicBezTo>
                  <a:pt x="17199" y="8121"/>
                  <a:pt x="17235" y="8023"/>
                  <a:pt x="17302" y="8023"/>
                </a:cubicBezTo>
                <a:close/>
                <a:moveTo>
                  <a:pt x="16419" y="8023"/>
                </a:moveTo>
                <a:cubicBezTo>
                  <a:pt x="16485" y="8023"/>
                  <a:pt x="16555" y="8121"/>
                  <a:pt x="16575" y="8243"/>
                </a:cubicBezTo>
                <a:cubicBezTo>
                  <a:pt x="16595" y="8365"/>
                  <a:pt x="16557" y="8465"/>
                  <a:pt x="16490" y="8465"/>
                </a:cubicBezTo>
                <a:cubicBezTo>
                  <a:pt x="16423" y="8465"/>
                  <a:pt x="16353" y="8365"/>
                  <a:pt x="16334" y="8243"/>
                </a:cubicBezTo>
                <a:cubicBezTo>
                  <a:pt x="16315" y="8121"/>
                  <a:pt x="16353" y="8023"/>
                  <a:pt x="16419" y="8023"/>
                </a:cubicBezTo>
                <a:close/>
                <a:moveTo>
                  <a:pt x="16126" y="8023"/>
                </a:moveTo>
                <a:cubicBezTo>
                  <a:pt x="16193" y="8023"/>
                  <a:pt x="16262" y="8121"/>
                  <a:pt x="16280" y="8243"/>
                </a:cubicBezTo>
                <a:cubicBezTo>
                  <a:pt x="16299" y="8365"/>
                  <a:pt x="16261" y="8465"/>
                  <a:pt x="16194" y="8465"/>
                </a:cubicBezTo>
                <a:cubicBezTo>
                  <a:pt x="16127" y="8465"/>
                  <a:pt x="16058" y="8365"/>
                  <a:pt x="16039" y="8243"/>
                </a:cubicBezTo>
                <a:cubicBezTo>
                  <a:pt x="16021" y="8121"/>
                  <a:pt x="16060" y="8023"/>
                  <a:pt x="16126" y="8023"/>
                </a:cubicBezTo>
                <a:close/>
                <a:moveTo>
                  <a:pt x="15830" y="8023"/>
                </a:moveTo>
                <a:cubicBezTo>
                  <a:pt x="15896" y="8023"/>
                  <a:pt x="15964" y="8121"/>
                  <a:pt x="15982" y="8243"/>
                </a:cubicBezTo>
                <a:cubicBezTo>
                  <a:pt x="16000" y="8365"/>
                  <a:pt x="15961" y="8465"/>
                  <a:pt x="15893" y="8465"/>
                </a:cubicBezTo>
                <a:cubicBezTo>
                  <a:pt x="15827" y="8465"/>
                  <a:pt x="15758" y="8365"/>
                  <a:pt x="15741" y="8243"/>
                </a:cubicBezTo>
                <a:cubicBezTo>
                  <a:pt x="15723" y="8121"/>
                  <a:pt x="15763" y="8023"/>
                  <a:pt x="15830" y="8023"/>
                </a:cubicBezTo>
                <a:close/>
                <a:moveTo>
                  <a:pt x="15537" y="8023"/>
                </a:moveTo>
                <a:cubicBezTo>
                  <a:pt x="15603" y="8023"/>
                  <a:pt x="15671" y="8121"/>
                  <a:pt x="15688" y="8243"/>
                </a:cubicBezTo>
                <a:cubicBezTo>
                  <a:pt x="15705" y="8365"/>
                  <a:pt x="15665" y="8465"/>
                  <a:pt x="15598" y="8465"/>
                </a:cubicBezTo>
                <a:cubicBezTo>
                  <a:pt x="15530" y="8465"/>
                  <a:pt x="15463" y="8365"/>
                  <a:pt x="15446" y="8243"/>
                </a:cubicBezTo>
                <a:cubicBezTo>
                  <a:pt x="15430" y="8121"/>
                  <a:pt x="15470" y="8023"/>
                  <a:pt x="15537" y="8023"/>
                </a:cubicBezTo>
                <a:close/>
                <a:moveTo>
                  <a:pt x="14654" y="8023"/>
                </a:moveTo>
                <a:cubicBezTo>
                  <a:pt x="14721" y="8023"/>
                  <a:pt x="14786" y="8121"/>
                  <a:pt x="14800" y="8243"/>
                </a:cubicBezTo>
                <a:cubicBezTo>
                  <a:pt x="14814" y="8365"/>
                  <a:pt x="14772" y="8465"/>
                  <a:pt x="14705" y="8465"/>
                </a:cubicBezTo>
                <a:cubicBezTo>
                  <a:pt x="14638" y="8465"/>
                  <a:pt x="14572" y="8365"/>
                  <a:pt x="14559" y="8243"/>
                </a:cubicBezTo>
                <a:cubicBezTo>
                  <a:pt x="14545" y="8121"/>
                  <a:pt x="14588" y="8023"/>
                  <a:pt x="14654" y="8023"/>
                </a:cubicBezTo>
                <a:close/>
                <a:moveTo>
                  <a:pt x="14358" y="8023"/>
                </a:moveTo>
                <a:cubicBezTo>
                  <a:pt x="14424" y="8023"/>
                  <a:pt x="14489" y="8121"/>
                  <a:pt x="14502" y="8243"/>
                </a:cubicBezTo>
                <a:cubicBezTo>
                  <a:pt x="14515" y="8365"/>
                  <a:pt x="14472" y="8465"/>
                  <a:pt x="14405" y="8465"/>
                </a:cubicBezTo>
                <a:cubicBezTo>
                  <a:pt x="14337" y="8465"/>
                  <a:pt x="14273" y="8365"/>
                  <a:pt x="14260" y="8243"/>
                </a:cubicBezTo>
                <a:cubicBezTo>
                  <a:pt x="14248" y="8121"/>
                  <a:pt x="14291" y="8023"/>
                  <a:pt x="14358" y="8023"/>
                </a:cubicBezTo>
                <a:close/>
                <a:moveTo>
                  <a:pt x="4062" y="8023"/>
                </a:moveTo>
                <a:cubicBezTo>
                  <a:pt x="4128" y="8023"/>
                  <a:pt x="4167" y="8121"/>
                  <a:pt x="4148" y="8243"/>
                </a:cubicBezTo>
                <a:cubicBezTo>
                  <a:pt x="4128" y="8365"/>
                  <a:pt x="4058" y="8465"/>
                  <a:pt x="3991" y="8465"/>
                </a:cubicBezTo>
                <a:cubicBezTo>
                  <a:pt x="3924" y="8465"/>
                  <a:pt x="3886" y="8365"/>
                  <a:pt x="3906" y="8243"/>
                </a:cubicBezTo>
                <a:cubicBezTo>
                  <a:pt x="3926" y="8121"/>
                  <a:pt x="3996" y="8023"/>
                  <a:pt x="4062" y="8023"/>
                </a:cubicBezTo>
                <a:close/>
                <a:moveTo>
                  <a:pt x="3766" y="8023"/>
                </a:moveTo>
                <a:cubicBezTo>
                  <a:pt x="3833" y="8023"/>
                  <a:pt x="3870" y="8121"/>
                  <a:pt x="3850" y="8243"/>
                </a:cubicBezTo>
                <a:cubicBezTo>
                  <a:pt x="3830" y="8365"/>
                  <a:pt x="3759" y="8465"/>
                  <a:pt x="3691" y="8465"/>
                </a:cubicBezTo>
                <a:cubicBezTo>
                  <a:pt x="3625" y="8465"/>
                  <a:pt x="3587" y="8365"/>
                  <a:pt x="3608" y="8243"/>
                </a:cubicBezTo>
                <a:cubicBezTo>
                  <a:pt x="3629" y="8121"/>
                  <a:pt x="3700" y="8023"/>
                  <a:pt x="3766" y="8023"/>
                </a:cubicBezTo>
                <a:close/>
                <a:moveTo>
                  <a:pt x="3474" y="8023"/>
                </a:moveTo>
                <a:cubicBezTo>
                  <a:pt x="3541" y="8023"/>
                  <a:pt x="3577" y="8121"/>
                  <a:pt x="3556" y="8243"/>
                </a:cubicBezTo>
                <a:cubicBezTo>
                  <a:pt x="3535" y="8365"/>
                  <a:pt x="3463" y="8465"/>
                  <a:pt x="3396" y="8465"/>
                </a:cubicBezTo>
                <a:cubicBezTo>
                  <a:pt x="3329" y="8465"/>
                  <a:pt x="3293" y="8365"/>
                  <a:pt x="3315" y="8243"/>
                </a:cubicBezTo>
                <a:cubicBezTo>
                  <a:pt x="3336" y="8121"/>
                  <a:pt x="3408" y="8023"/>
                  <a:pt x="3474" y="8023"/>
                </a:cubicBezTo>
                <a:close/>
                <a:moveTo>
                  <a:pt x="12593" y="8022"/>
                </a:moveTo>
                <a:cubicBezTo>
                  <a:pt x="12660" y="8022"/>
                  <a:pt x="12720" y="8121"/>
                  <a:pt x="12728" y="8243"/>
                </a:cubicBezTo>
                <a:cubicBezTo>
                  <a:pt x="12735" y="8365"/>
                  <a:pt x="12687" y="8465"/>
                  <a:pt x="12620" y="8465"/>
                </a:cubicBezTo>
                <a:cubicBezTo>
                  <a:pt x="12553" y="8465"/>
                  <a:pt x="12493" y="8365"/>
                  <a:pt x="12486" y="8243"/>
                </a:cubicBezTo>
                <a:cubicBezTo>
                  <a:pt x="12479" y="8121"/>
                  <a:pt x="12527" y="8022"/>
                  <a:pt x="12593" y="8022"/>
                </a:cubicBezTo>
                <a:close/>
                <a:moveTo>
                  <a:pt x="12301" y="8022"/>
                </a:moveTo>
                <a:cubicBezTo>
                  <a:pt x="12367" y="8022"/>
                  <a:pt x="12426" y="8121"/>
                  <a:pt x="12433" y="8243"/>
                </a:cubicBezTo>
                <a:cubicBezTo>
                  <a:pt x="12440" y="8365"/>
                  <a:pt x="12391" y="8465"/>
                  <a:pt x="12324" y="8465"/>
                </a:cubicBezTo>
                <a:cubicBezTo>
                  <a:pt x="12258" y="8465"/>
                  <a:pt x="12198" y="8365"/>
                  <a:pt x="12192" y="8243"/>
                </a:cubicBezTo>
                <a:cubicBezTo>
                  <a:pt x="12186" y="8121"/>
                  <a:pt x="12235" y="8022"/>
                  <a:pt x="12301" y="8022"/>
                </a:cubicBezTo>
                <a:close/>
                <a:moveTo>
                  <a:pt x="12004" y="8022"/>
                </a:moveTo>
                <a:cubicBezTo>
                  <a:pt x="12070" y="8022"/>
                  <a:pt x="12129" y="8121"/>
                  <a:pt x="12135" y="8243"/>
                </a:cubicBezTo>
                <a:cubicBezTo>
                  <a:pt x="12141" y="8365"/>
                  <a:pt x="12091" y="8465"/>
                  <a:pt x="12024" y="8465"/>
                </a:cubicBezTo>
                <a:cubicBezTo>
                  <a:pt x="11957" y="8465"/>
                  <a:pt x="11899" y="8365"/>
                  <a:pt x="11894" y="8243"/>
                </a:cubicBezTo>
                <a:cubicBezTo>
                  <a:pt x="11888" y="8121"/>
                  <a:pt x="11938" y="8022"/>
                  <a:pt x="12004" y="8022"/>
                </a:cubicBezTo>
                <a:close/>
                <a:moveTo>
                  <a:pt x="11712" y="8022"/>
                </a:moveTo>
                <a:cubicBezTo>
                  <a:pt x="11778" y="8022"/>
                  <a:pt x="11836" y="8121"/>
                  <a:pt x="11841" y="8243"/>
                </a:cubicBezTo>
                <a:cubicBezTo>
                  <a:pt x="11846" y="8365"/>
                  <a:pt x="11795" y="8465"/>
                  <a:pt x="11729" y="8465"/>
                </a:cubicBezTo>
                <a:cubicBezTo>
                  <a:pt x="11662" y="8465"/>
                  <a:pt x="11604" y="8365"/>
                  <a:pt x="11599" y="8243"/>
                </a:cubicBezTo>
                <a:cubicBezTo>
                  <a:pt x="11595" y="8121"/>
                  <a:pt x="11645" y="8022"/>
                  <a:pt x="11712" y="8022"/>
                </a:cubicBezTo>
                <a:close/>
                <a:moveTo>
                  <a:pt x="11415" y="8022"/>
                </a:moveTo>
                <a:cubicBezTo>
                  <a:pt x="11481" y="8022"/>
                  <a:pt x="11539" y="8121"/>
                  <a:pt x="11543" y="8243"/>
                </a:cubicBezTo>
                <a:cubicBezTo>
                  <a:pt x="11547" y="8365"/>
                  <a:pt x="11496" y="8465"/>
                  <a:pt x="11429" y="8465"/>
                </a:cubicBezTo>
                <a:cubicBezTo>
                  <a:pt x="11362" y="8465"/>
                  <a:pt x="11304" y="8365"/>
                  <a:pt x="11301" y="8243"/>
                </a:cubicBezTo>
                <a:cubicBezTo>
                  <a:pt x="11298" y="8121"/>
                  <a:pt x="11349" y="8022"/>
                  <a:pt x="11415" y="8022"/>
                </a:cubicBezTo>
                <a:close/>
                <a:moveTo>
                  <a:pt x="11123" y="8022"/>
                </a:moveTo>
                <a:cubicBezTo>
                  <a:pt x="11189" y="8022"/>
                  <a:pt x="11245" y="8121"/>
                  <a:pt x="11248" y="8243"/>
                </a:cubicBezTo>
                <a:cubicBezTo>
                  <a:pt x="11252" y="8365"/>
                  <a:pt x="11200" y="8465"/>
                  <a:pt x="11133" y="8465"/>
                </a:cubicBezTo>
                <a:cubicBezTo>
                  <a:pt x="11066" y="8465"/>
                  <a:pt x="11010" y="8365"/>
                  <a:pt x="11007" y="8243"/>
                </a:cubicBezTo>
                <a:cubicBezTo>
                  <a:pt x="11005" y="8121"/>
                  <a:pt x="11056" y="8022"/>
                  <a:pt x="11123" y="8022"/>
                </a:cubicBezTo>
                <a:close/>
                <a:moveTo>
                  <a:pt x="10830" y="8022"/>
                </a:moveTo>
                <a:cubicBezTo>
                  <a:pt x="10897" y="8022"/>
                  <a:pt x="10952" y="8121"/>
                  <a:pt x="10954" y="8243"/>
                </a:cubicBezTo>
                <a:cubicBezTo>
                  <a:pt x="10956" y="8365"/>
                  <a:pt x="10904" y="8465"/>
                  <a:pt x="10837" y="8465"/>
                </a:cubicBezTo>
                <a:cubicBezTo>
                  <a:pt x="10770" y="8465"/>
                  <a:pt x="10714" y="8365"/>
                  <a:pt x="10713" y="8243"/>
                </a:cubicBezTo>
                <a:cubicBezTo>
                  <a:pt x="10712" y="8121"/>
                  <a:pt x="10764" y="8022"/>
                  <a:pt x="10830" y="8022"/>
                </a:cubicBezTo>
                <a:close/>
                <a:moveTo>
                  <a:pt x="10534" y="8022"/>
                </a:moveTo>
                <a:cubicBezTo>
                  <a:pt x="10600" y="8022"/>
                  <a:pt x="10655" y="8121"/>
                  <a:pt x="10656" y="8243"/>
                </a:cubicBezTo>
                <a:cubicBezTo>
                  <a:pt x="10658" y="8365"/>
                  <a:pt x="10604" y="8465"/>
                  <a:pt x="10537" y="8465"/>
                </a:cubicBezTo>
                <a:cubicBezTo>
                  <a:pt x="10470" y="8465"/>
                  <a:pt x="10415" y="8365"/>
                  <a:pt x="10415" y="8243"/>
                </a:cubicBezTo>
                <a:cubicBezTo>
                  <a:pt x="10414" y="8121"/>
                  <a:pt x="10468" y="8022"/>
                  <a:pt x="10534" y="8022"/>
                </a:cubicBezTo>
                <a:close/>
                <a:moveTo>
                  <a:pt x="10242" y="8022"/>
                </a:moveTo>
                <a:cubicBezTo>
                  <a:pt x="10308" y="8022"/>
                  <a:pt x="10362" y="8121"/>
                  <a:pt x="10362" y="8243"/>
                </a:cubicBezTo>
                <a:cubicBezTo>
                  <a:pt x="10363" y="8365"/>
                  <a:pt x="10309" y="8465"/>
                  <a:pt x="10241" y="8465"/>
                </a:cubicBezTo>
                <a:cubicBezTo>
                  <a:pt x="10174" y="8465"/>
                  <a:pt x="10120" y="8365"/>
                  <a:pt x="10121" y="8243"/>
                </a:cubicBezTo>
                <a:cubicBezTo>
                  <a:pt x="10121" y="8121"/>
                  <a:pt x="10175" y="8022"/>
                  <a:pt x="10242" y="8022"/>
                </a:cubicBezTo>
                <a:close/>
                <a:moveTo>
                  <a:pt x="9945" y="8022"/>
                </a:moveTo>
                <a:cubicBezTo>
                  <a:pt x="10011" y="8022"/>
                  <a:pt x="10065" y="8121"/>
                  <a:pt x="10064" y="8243"/>
                </a:cubicBezTo>
                <a:cubicBezTo>
                  <a:pt x="10063" y="8365"/>
                  <a:pt x="10009" y="8465"/>
                  <a:pt x="9942" y="8465"/>
                </a:cubicBezTo>
                <a:cubicBezTo>
                  <a:pt x="9874" y="8465"/>
                  <a:pt x="9821" y="8365"/>
                  <a:pt x="9823" y="8243"/>
                </a:cubicBezTo>
                <a:cubicBezTo>
                  <a:pt x="9824" y="8121"/>
                  <a:pt x="9879" y="8022"/>
                  <a:pt x="9945" y="8022"/>
                </a:cubicBezTo>
                <a:close/>
                <a:moveTo>
                  <a:pt x="9653" y="8022"/>
                </a:moveTo>
                <a:cubicBezTo>
                  <a:pt x="9719" y="8022"/>
                  <a:pt x="9772" y="8121"/>
                  <a:pt x="9770" y="8243"/>
                </a:cubicBezTo>
                <a:cubicBezTo>
                  <a:pt x="9769" y="8365"/>
                  <a:pt x="9713" y="8465"/>
                  <a:pt x="9646" y="8465"/>
                </a:cubicBezTo>
                <a:cubicBezTo>
                  <a:pt x="9579" y="8465"/>
                  <a:pt x="9526" y="8365"/>
                  <a:pt x="9529" y="8243"/>
                </a:cubicBezTo>
                <a:cubicBezTo>
                  <a:pt x="9531" y="8121"/>
                  <a:pt x="9587" y="8022"/>
                  <a:pt x="9653" y="8022"/>
                </a:cubicBezTo>
                <a:close/>
                <a:moveTo>
                  <a:pt x="9357" y="8022"/>
                </a:moveTo>
                <a:cubicBezTo>
                  <a:pt x="9423" y="8022"/>
                  <a:pt x="9475" y="8121"/>
                  <a:pt x="9472" y="8243"/>
                </a:cubicBezTo>
                <a:cubicBezTo>
                  <a:pt x="9470" y="8365"/>
                  <a:pt x="9413" y="8465"/>
                  <a:pt x="9346" y="8465"/>
                </a:cubicBezTo>
                <a:cubicBezTo>
                  <a:pt x="9279" y="8465"/>
                  <a:pt x="9227" y="8365"/>
                  <a:pt x="9230" y="8243"/>
                </a:cubicBezTo>
                <a:cubicBezTo>
                  <a:pt x="9234" y="8121"/>
                  <a:pt x="9290" y="8022"/>
                  <a:pt x="9357" y="8022"/>
                </a:cubicBezTo>
                <a:close/>
                <a:moveTo>
                  <a:pt x="9064" y="8022"/>
                </a:moveTo>
                <a:cubicBezTo>
                  <a:pt x="9131" y="8022"/>
                  <a:pt x="9181" y="8121"/>
                  <a:pt x="9178" y="8243"/>
                </a:cubicBezTo>
                <a:cubicBezTo>
                  <a:pt x="9175" y="8365"/>
                  <a:pt x="9117" y="8465"/>
                  <a:pt x="9050" y="8465"/>
                </a:cubicBezTo>
                <a:cubicBezTo>
                  <a:pt x="8983" y="8465"/>
                  <a:pt x="8932" y="8365"/>
                  <a:pt x="8937" y="8243"/>
                </a:cubicBezTo>
                <a:cubicBezTo>
                  <a:pt x="8941" y="8121"/>
                  <a:pt x="8998" y="8022"/>
                  <a:pt x="9064" y="8022"/>
                </a:cubicBezTo>
                <a:close/>
                <a:moveTo>
                  <a:pt x="8768" y="8022"/>
                </a:moveTo>
                <a:cubicBezTo>
                  <a:pt x="8834" y="8022"/>
                  <a:pt x="8884" y="8121"/>
                  <a:pt x="8880" y="8243"/>
                </a:cubicBezTo>
                <a:cubicBezTo>
                  <a:pt x="8876" y="8365"/>
                  <a:pt x="8818" y="8465"/>
                  <a:pt x="8751" y="8465"/>
                </a:cubicBezTo>
                <a:cubicBezTo>
                  <a:pt x="8684" y="8465"/>
                  <a:pt x="8633" y="8365"/>
                  <a:pt x="8639" y="8243"/>
                </a:cubicBezTo>
                <a:cubicBezTo>
                  <a:pt x="8643" y="8121"/>
                  <a:pt x="8701" y="8022"/>
                  <a:pt x="8768" y="8022"/>
                </a:cubicBezTo>
                <a:close/>
                <a:moveTo>
                  <a:pt x="8476" y="8022"/>
                </a:moveTo>
                <a:cubicBezTo>
                  <a:pt x="8542" y="8022"/>
                  <a:pt x="8591" y="8121"/>
                  <a:pt x="8586" y="8243"/>
                </a:cubicBezTo>
                <a:cubicBezTo>
                  <a:pt x="8581" y="8365"/>
                  <a:pt x="8522" y="8465"/>
                  <a:pt x="8455" y="8465"/>
                </a:cubicBezTo>
                <a:cubicBezTo>
                  <a:pt x="8388" y="8465"/>
                  <a:pt x="8339" y="8365"/>
                  <a:pt x="8345" y="8243"/>
                </a:cubicBezTo>
                <a:cubicBezTo>
                  <a:pt x="8351" y="8121"/>
                  <a:pt x="8409" y="8022"/>
                  <a:pt x="8476" y="8022"/>
                </a:cubicBezTo>
                <a:close/>
                <a:moveTo>
                  <a:pt x="12563" y="7494"/>
                </a:moveTo>
                <a:cubicBezTo>
                  <a:pt x="12628" y="7494"/>
                  <a:pt x="12687" y="7590"/>
                  <a:pt x="12695" y="7708"/>
                </a:cubicBezTo>
                <a:cubicBezTo>
                  <a:pt x="12703" y="7827"/>
                  <a:pt x="12655" y="7924"/>
                  <a:pt x="12589" y="7924"/>
                </a:cubicBezTo>
                <a:cubicBezTo>
                  <a:pt x="12523" y="7924"/>
                  <a:pt x="12464" y="7827"/>
                  <a:pt x="12457" y="7708"/>
                </a:cubicBezTo>
                <a:cubicBezTo>
                  <a:pt x="12450" y="7590"/>
                  <a:pt x="12498" y="7494"/>
                  <a:pt x="12563" y="7494"/>
                </a:cubicBezTo>
                <a:close/>
                <a:moveTo>
                  <a:pt x="12271" y="7494"/>
                </a:moveTo>
                <a:cubicBezTo>
                  <a:pt x="12336" y="7494"/>
                  <a:pt x="12394" y="7590"/>
                  <a:pt x="12401" y="7708"/>
                </a:cubicBezTo>
                <a:cubicBezTo>
                  <a:pt x="12408" y="7827"/>
                  <a:pt x="12360" y="7924"/>
                  <a:pt x="12293" y="7924"/>
                </a:cubicBezTo>
                <a:cubicBezTo>
                  <a:pt x="12227" y="7924"/>
                  <a:pt x="12169" y="7827"/>
                  <a:pt x="12163" y="7708"/>
                </a:cubicBezTo>
                <a:cubicBezTo>
                  <a:pt x="12157" y="7590"/>
                  <a:pt x="12205" y="7494"/>
                  <a:pt x="12271" y="7494"/>
                </a:cubicBezTo>
                <a:close/>
                <a:moveTo>
                  <a:pt x="11690" y="7494"/>
                </a:moveTo>
                <a:cubicBezTo>
                  <a:pt x="11755" y="7494"/>
                  <a:pt x="11812" y="7590"/>
                  <a:pt x="11817" y="7708"/>
                </a:cubicBezTo>
                <a:cubicBezTo>
                  <a:pt x="11822" y="7827"/>
                  <a:pt x="11772" y="7924"/>
                  <a:pt x="11706" y="7924"/>
                </a:cubicBezTo>
                <a:cubicBezTo>
                  <a:pt x="11640" y="7924"/>
                  <a:pt x="11583" y="7827"/>
                  <a:pt x="11579" y="7708"/>
                </a:cubicBezTo>
                <a:cubicBezTo>
                  <a:pt x="11575" y="7590"/>
                  <a:pt x="11624" y="7494"/>
                  <a:pt x="11690" y="7494"/>
                </a:cubicBezTo>
                <a:close/>
                <a:moveTo>
                  <a:pt x="11401" y="7494"/>
                </a:moveTo>
                <a:cubicBezTo>
                  <a:pt x="11467" y="7494"/>
                  <a:pt x="11523" y="7590"/>
                  <a:pt x="11527" y="7708"/>
                </a:cubicBezTo>
                <a:cubicBezTo>
                  <a:pt x="11531" y="7827"/>
                  <a:pt x="11480" y="7924"/>
                  <a:pt x="11414" y="7924"/>
                </a:cubicBezTo>
                <a:cubicBezTo>
                  <a:pt x="11348" y="7924"/>
                  <a:pt x="11292" y="7827"/>
                  <a:pt x="11289" y="7708"/>
                </a:cubicBezTo>
                <a:cubicBezTo>
                  <a:pt x="11285" y="7590"/>
                  <a:pt x="11336" y="7494"/>
                  <a:pt x="11401" y="7494"/>
                </a:cubicBezTo>
                <a:close/>
                <a:moveTo>
                  <a:pt x="11113" y="7494"/>
                </a:moveTo>
                <a:cubicBezTo>
                  <a:pt x="11178" y="7494"/>
                  <a:pt x="11234" y="7590"/>
                  <a:pt x="11237" y="7708"/>
                </a:cubicBezTo>
                <a:cubicBezTo>
                  <a:pt x="11240" y="7827"/>
                  <a:pt x="11189" y="7924"/>
                  <a:pt x="11123" y="7924"/>
                </a:cubicBezTo>
                <a:cubicBezTo>
                  <a:pt x="11057" y="7924"/>
                  <a:pt x="11001" y="7827"/>
                  <a:pt x="10999" y="7708"/>
                </a:cubicBezTo>
                <a:cubicBezTo>
                  <a:pt x="10996" y="7590"/>
                  <a:pt x="11048" y="7494"/>
                  <a:pt x="11113" y="7494"/>
                </a:cubicBezTo>
                <a:close/>
                <a:moveTo>
                  <a:pt x="10821" y="7494"/>
                </a:moveTo>
                <a:cubicBezTo>
                  <a:pt x="10886" y="7494"/>
                  <a:pt x="10941" y="7590"/>
                  <a:pt x="10943" y="7708"/>
                </a:cubicBezTo>
                <a:cubicBezTo>
                  <a:pt x="10945" y="7827"/>
                  <a:pt x="10893" y="7924"/>
                  <a:pt x="10827" y="7924"/>
                </a:cubicBezTo>
                <a:cubicBezTo>
                  <a:pt x="10761" y="7924"/>
                  <a:pt x="10706" y="7827"/>
                  <a:pt x="10705" y="7708"/>
                </a:cubicBezTo>
                <a:cubicBezTo>
                  <a:pt x="10703" y="7590"/>
                  <a:pt x="10755" y="7494"/>
                  <a:pt x="10821" y="7494"/>
                </a:cubicBezTo>
                <a:close/>
                <a:moveTo>
                  <a:pt x="10532" y="7494"/>
                </a:moveTo>
                <a:cubicBezTo>
                  <a:pt x="10598" y="7494"/>
                  <a:pt x="10652" y="7590"/>
                  <a:pt x="10653" y="7708"/>
                </a:cubicBezTo>
                <a:cubicBezTo>
                  <a:pt x="10654" y="7827"/>
                  <a:pt x="10602" y="7924"/>
                  <a:pt x="10535" y="7924"/>
                </a:cubicBezTo>
                <a:cubicBezTo>
                  <a:pt x="10469" y="7924"/>
                  <a:pt x="10415" y="7827"/>
                  <a:pt x="10415" y="7708"/>
                </a:cubicBezTo>
                <a:cubicBezTo>
                  <a:pt x="10414" y="7590"/>
                  <a:pt x="10467" y="7494"/>
                  <a:pt x="10532" y="7494"/>
                </a:cubicBezTo>
                <a:close/>
                <a:moveTo>
                  <a:pt x="10240" y="7494"/>
                </a:moveTo>
                <a:cubicBezTo>
                  <a:pt x="10305" y="7494"/>
                  <a:pt x="10359" y="7590"/>
                  <a:pt x="10359" y="7708"/>
                </a:cubicBezTo>
                <a:cubicBezTo>
                  <a:pt x="10359" y="7827"/>
                  <a:pt x="10306" y="7924"/>
                  <a:pt x="10240" y="7924"/>
                </a:cubicBezTo>
                <a:cubicBezTo>
                  <a:pt x="10174" y="7924"/>
                  <a:pt x="10120" y="7827"/>
                  <a:pt x="10121" y="7708"/>
                </a:cubicBezTo>
                <a:cubicBezTo>
                  <a:pt x="10121" y="7590"/>
                  <a:pt x="10174" y="7494"/>
                  <a:pt x="10240" y="7494"/>
                </a:cubicBezTo>
                <a:close/>
                <a:moveTo>
                  <a:pt x="9952" y="7494"/>
                </a:moveTo>
                <a:cubicBezTo>
                  <a:pt x="10017" y="7494"/>
                  <a:pt x="10069" y="7590"/>
                  <a:pt x="10069" y="7708"/>
                </a:cubicBezTo>
                <a:cubicBezTo>
                  <a:pt x="10068" y="7827"/>
                  <a:pt x="10014" y="7924"/>
                  <a:pt x="9948" y="7924"/>
                </a:cubicBezTo>
                <a:cubicBezTo>
                  <a:pt x="9882" y="7924"/>
                  <a:pt x="9830" y="7827"/>
                  <a:pt x="9831" y="7708"/>
                </a:cubicBezTo>
                <a:cubicBezTo>
                  <a:pt x="9832" y="7590"/>
                  <a:pt x="9886" y="7494"/>
                  <a:pt x="9952" y="7494"/>
                </a:cubicBezTo>
                <a:close/>
                <a:moveTo>
                  <a:pt x="9659" y="7494"/>
                </a:moveTo>
                <a:cubicBezTo>
                  <a:pt x="9725" y="7494"/>
                  <a:pt x="9777" y="7590"/>
                  <a:pt x="9775" y="7708"/>
                </a:cubicBezTo>
                <a:cubicBezTo>
                  <a:pt x="9773" y="7827"/>
                  <a:pt x="9719" y="7924"/>
                  <a:pt x="9653" y="7924"/>
                </a:cubicBezTo>
                <a:cubicBezTo>
                  <a:pt x="9586" y="7924"/>
                  <a:pt x="9535" y="7827"/>
                  <a:pt x="9537" y="7708"/>
                </a:cubicBezTo>
                <a:cubicBezTo>
                  <a:pt x="9539" y="7590"/>
                  <a:pt x="9594" y="7494"/>
                  <a:pt x="9659" y="7494"/>
                </a:cubicBezTo>
                <a:close/>
                <a:moveTo>
                  <a:pt x="9371" y="7494"/>
                </a:moveTo>
                <a:cubicBezTo>
                  <a:pt x="9437" y="7494"/>
                  <a:pt x="9488" y="7590"/>
                  <a:pt x="9485" y="7708"/>
                </a:cubicBezTo>
                <a:cubicBezTo>
                  <a:pt x="9483" y="7827"/>
                  <a:pt x="9427" y="7924"/>
                  <a:pt x="9361" y="7924"/>
                </a:cubicBezTo>
                <a:cubicBezTo>
                  <a:pt x="9295" y="7924"/>
                  <a:pt x="9244" y="7827"/>
                  <a:pt x="9247" y="7708"/>
                </a:cubicBezTo>
                <a:cubicBezTo>
                  <a:pt x="9250" y="7590"/>
                  <a:pt x="9306" y="7494"/>
                  <a:pt x="9371" y="7494"/>
                </a:cubicBezTo>
                <a:close/>
                <a:moveTo>
                  <a:pt x="9079" y="7494"/>
                </a:moveTo>
                <a:cubicBezTo>
                  <a:pt x="9144" y="7494"/>
                  <a:pt x="9195" y="7590"/>
                  <a:pt x="9191" y="7708"/>
                </a:cubicBezTo>
                <a:cubicBezTo>
                  <a:pt x="9188" y="7827"/>
                  <a:pt x="9132" y="7924"/>
                  <a:pt x="9065" y="7924"/>
                </a:cubicBezTo>
                <a:cubicBezTo>
                  <a:pt x="8999" y="7924"/>
                  <a:pt x="8949" y="7827"/>
                  <a:pt x="8953" y="7708"/>
                </a:cubicBezTo>
                <a:cubicBezTo>
                  <a:pt x="8957" y="7590"/>
                  <a:pt x="9013" y="7494"/>
                  <a:pt x="9079" y="7494"/>
                </a:cubicBezTo>
                <a:close/>
                <a:moveTo>
                  <a:pt x="8790" y="7494"/>
                </a:moveTo>
                <a:cubicBezTo>
                  <a:pt x="8856" y="7494"/>
                  <a:pt x="8906" y="7590"/>
                  <a:pt x="8901" y="7708"/>
                </a:cubicBezTo>
                <a:cubicBezTo>
                  <a:pt x="8897" y="7827"/>
                  <a:pt x="8840" y="7924"/>
                  <a:pt x="8774" y="7924"/>
                </a:cubicBezTo>
                <a:cubicBezTo>
                  <a:pt x="8708" y="7924"/>
                  <a:pt x="8658" y="7827"/>
                  <a:pt x="8663" y="7708"/>
                </a:cubicBezTo>
                <a:cubicBezTo>
                  <a:pt x="8668" y="7590"/>
                  <a:pt x="8725" y="7494"/>
                  <a:pt x="8790" y="7494"/>
                </a:cubicBezTo>
                <a:close/>
                <a:moveTo>
                  <a:pt x="8498" y="7494"/>
                </a:moveTo>
                <a:cubicBezTo>
                  <a:pt x="8564" y="7494"/>
                  <a:pt x="8613" y="7590"/>
                  <a:pt x="8608" y="7708"/>
                </a:cubicBezTo>
                <a:cubicBezTo>
                  <a:pt x="8603" y="7827"/>
                  <a:pt x="8545" y="7924"/>
                  <a:pt x="8478" y="7924"/>
                </a:cubicBezTo>
                <a:cubicBezTo>
                  <a:pt x="8412" y="7924"/>
                  <a:pt x="8364" y="7827"/>
                  <a:pt x="8369" y="7708"/>
                </a:cubicBezTo>
                <a:cubicBezTo>
                  <a:pt x="8375" y="7590"/>
                  <a:pt x="8433" y="7494"/>
                  <a:pt x="8498" y="7494"/>
                </a:cubicBezTo>
                <a:close/>
                <a:moveTo>
                  <a:pt x="5018" y="7494"/>
                </a:moveTo>
                <a:cubicBezTo>
                  <a:pt x="5083" y="7494"/>
                  <a:pt x="5124" y="7590"/>
                  <a:pt x="5108" y="7708"/>
                </a:cubicBezTo>
                <a:cubicBezTo>
                  <a:pt x="5092" y="7827"/>
                  <a:pt x="5025" y="7924"/>
                  <a:pt x="4959" y="7924"/>
                </a:cubicBezTo>
                <a:cubicBezTo>
                  <a:pt x="4893" y="7924"/>
                  <a:pt x="4853" y="7827"/>
                  <a:pt x="4870" y="7708"/>
                </a:cubicBezTo>
                <a:cubicBezTo>
                  <a:pt x="4886" y="7590"/>
                  <a:pt x="4953" y="7494"/>
                  <a:pt x="5018" y="7494"/>
                </a:cubicBezTo>
                <a:close/>
                <a:moveTo>
                  <a:pt x="4726" y="7494"/>
                </a:moveTo>
                <a:cubicBezTo>
                  <a:pt x="4792" y="7494"/>
                  <a:pt x="4831" y="7590"/>
                  <a:pt x="4814" y="7708"/>
                </a:cubicBezTo>
                <a:cubicBezTo>
                  <a:pt x="4797" y="7827"/>
                  <a:pt x="4730" y="7924"/>
                  <a:pt x="4663" y="7924"/>
                </a:cubicBezTo>
                <a:cubicBezTo>
                  <a:pt x="4597" y="7924"/>
                  <a:pt x="4558" y="7827"/>
                  <a:pt x="4576" y="7708"/>
                </a:cubicBezTo>
                <a:cubicBezTo>
                  <a:pt x="4593" y="7590"/>
                  <a:pt x="4661" y="7494"/>
                  <a:pt x="4726" y="7494"/>
                </a:cubicBezTo>
                <a:close/>
                <a:moveTo>
                  <a:pt x="3858" y="7494"/>
                </a:moveTo>
                <a:cubicBezTo>
                  <a:pt x="3924" y="7494"/>
                  <a:pt x="3961" y="7590"/>
                  <a:pt x="3941" y="7708"/>
                </a:cubicBezTo>
                <a:cubicBezTo>
                  <a:pt x="3922" y="7827"/>
                  <a:pt x="3852" y="7924"/>
                  <a:pt x="3786" y="7924"/>
                </a:cubicBezTo>
                <a:cubicBezTo>
                  <a:pt x="3720" y="7924"/>
                  <a:pt x="3683" y="7827"/>
                  <a:pt x="3703" y="7708"/>
                </a:cubicBezTo>
                <a:cubicBezTo>
                  <a:pt x="3724" y="7590"/>
                  <a:pt x="3793" y="7494"/>
                  <a:pt x="3858" y="7494"/>
                </a:cubicBezTo>
                <a:close/>
                <a:moveTo>
                  <a:pt x="3567" y="7494"/>
                </a:moveTo>
                <a:cubicBezTo>
                  <a:pt x="3632" y="7494"/>
                  <a:pt x="3668" y="7590"/>
                  <a:pt x="3648" y="7708"/>
                </a:cubicBezTo>
                <a:cubicBezTo>
                  <a:pt x="3627" y="7827"/>
                  <a:pt x="3557" y="7924"/>
                  <a:pt x="3491" y="7924"/>
                </a:cubicBezTo>
                <a:cubicBezTo>
                  <a:pt x="3425" y="7924"/>
                  <a:pt x="3389" y="7827"/>
                  <a:pt x="3410" y="7708"/>
                </a:cubicBezTo>
                <a:cubicBezTo>
                  <a:pt x="3431" y="7590"/>
                  <a:pt x="3501" y="7494"/>
                  <a:pt x="3567" y="7494"/>
                </a:cubicBezTo>
                <a:close/>
                <a:moveTo>
                  <a:pt x="3275" y="7494"/>
                </a:moveTo>
                <a:cubicBezTo>
                  <a:pt x="3340" y="7494"/>
                  <a:pt x="3376" y="7590"/>
                  <a:pt x="3355" y="7708"/>
                </a:cubicBezTo>
                <a:cubicBezTo>
                  <a:pt x="3333" y="7827"/>
                  <a:pt x="3262" y="7924"/>
                  <a:pt x="3196" y="7924"/>
                </a:cubicBezTo>
                <a:cubicBezTo>
                  <a:pt x="3130" y="7924"/>
                  <a:pt x="3094" y="7827"/>
                  <a:pt x="3116" y="7708"/>
                </a:cubicBezTo>
                <a:cubicBezTo>
                  <a:pt x="3139" y="7590"/>
                  <a:pt x="3210" y="7494"/>
                  <a:pt x="3275" y="7494"/>
                </a:cubicBezTo>
                <a:close/>
                <a:moveTo>
                  <a:pt x="2987" y="7494"/>
                </a:moveTo>
                <a:cubicBezTo>
                  <a:pt x="3053" y="7494"/>
                  <a:pt x="3087" y="7590"/>
                  <a:pt x="3065" y="7708"/>
                </a:cubicBezTo>
                <a:cubicBezTo>
                  <a:pt x="3043" y="7827"/>
                  <a:pt x="2971" y="7924"/>
                  <a:pt x="2905" y="7924"/>
                </a:cubicBezTo>
                <a:cubicBezTo>
                  <a:pt x="2838" y="7924"/>
                  <a:pt x="2804" y="7827"/>
                  <a:pt x="2827" y="7708"/>
                </a:cubicBezTo>
                <a:cubicBezTo>
                  <a:pt x="2850" y="7590"/>
                  <a:pt x="2922" y="7494"/>
                  <a:pt x="2987" y="7494"/>
                </a:cubicBezTo>
                <a:close/>
                <a:moveTo>
                  <a:pt x="16042" y="7494"/>
                </a:moveTo>
                <a:cubicBezTo>
                  <a:pt x="16108" y="7494"/>
                  <a:pt x="16176" y="7590"/>
                  <a:pt x="16194" y="7708"/>
                </a:cubicBezTo>
                <a:cubicBezTo>
                  <a:pt x="16213" y="7827"/>
                  <a:pt x="16174" y="7924"/>
                  <a:pt x="16108" y="7924"/>
                </a:cubicBezTo>
                <a:cubicBezTo>
                  <a:pt x="16042" y="7924"/>
                  <a:pt x="15974" y="7827"/>
                  <a:pt x="15956" y="7708"/>
                </a:cubicBezTo>
                <a:cubicBezTo>
                  <a:pt x="15938" y="7590"/>
                  <a:pt x="15977" y="7494"/>
                  <a:pt x="16042" y="7494"/>
                </a:cubicBezTo>
                <a:close/>
                <a:moveTo>
                  <a:pt x="15754" y="7494"/>
                </a:moveTo>
                <a:cubicBezTo>
                  <a:pt x="15819" y="7494"/>
                  <a:pt x="15886" y="7590"/>
                  <a:pt x="15904" y="7708"/>
                </a:cubicBezTo>
                <a:cubicBezTo>
                  <a:pt x="15922" y="7827"/>
                  <a:pt x="15882" y="7924"/>
                  <a:pt x="15816" y="7924"/>
                </a:cubicBezTo>
                <a:cubicBezTo>
                  <a:pt x="15750" y="7924"/>
                  <a:pt x="15683" y="7827"/>
                  <a:pt x="15666" y="7708"/>
                </a:cubicBezTo>
                <a:cubicBezTo>
                  <a:pt x="15649" y="7590"/>
                  <a:pt x="15689" y="7494"/>
                  <a:pt x="15754" y="7494"/>
                </a:cubicBezTo>
                <a:close/>
                <a:moveTo>
                  <a:pt x="15466" y="7494"/>
                </a:moveTo>
                <a:cubicBezTo>
                  <a:pt x="15531" y="7494"/>
                  <a:pt x="15597" y="7590"/>
                  <a:pt x="15614" y="7708"/>
                </a:cubicBezTo>
                <a:cubicBezTo>
                  <a:pt x="15630" y="7827"/>
                  <a:pt x="15591" y="7924"/>
                  <a:pt x="15524" y="7924"/>
                </a:cubicBezTo>
                <a:cubicBezTo>
                  <a:pt x="15458" y="7924"/>
                  <a:pt x="15391" y="7827"/>
                  <a:pt x="15375" y="7708"/>
                </a:cubicBezTo>
                <a:cubicBezTo>
                  <a:pt x="15360" y="7590"/>
                  <a:pt x="15400" y="7494"/>
                  <a:pt x="15466" y="7494"/>
                </a:cubicBezTo>
                <a:close/>
                <a:moveTo>
                  <a:pt x="14884" y="7494"/>
                </a:moveTo>
                <a:cubicBezTo>
                  <a:pt x="14949" y="7494"/>
                  <a:pt x="15014" y="7590"/>
                  <a:pt x="15029" y="7708"/>
                </a:cubicBezTo>
                <a:cubicBezTo>
                  <a:pt x="15044" y="7827"/>
                  <a:pt x="15002" y="7924"/>
                  <a:pt x="14937" y="7924"/>
                </a:cubicBezTo>
                <a:cubicBezTo>
                  <a:pt x="14870" y="7924"/>
                  <a:pt x="14805" y="7827"/>
                  <a:pt x="14791" y="7708"/>
                </a:cubicBezTo>
                <a:cubicBezTo>
                  <a:pt x="14777" y="7590"/>
                  <a:pt x="14818" y="7494"/>
                  <a:pt x="14884" y="7494"/>
                </a:cubicBezTo>
                <a:close/>
                <a:moveTo>
                  <a:pt x="14596" y="7494"/>
                </a:moveTo>
                <a:cubicBezTo>
                  <a:pt x="14661" y="7494"/>
                  <a:pt x="14725" y="7590"/>
                  <a:pt x="14739" y="7708"/>
                </a:cubicBezTo>
                <a:cubicBezTo>
                  <a:pt x="14753" y="7827"/>
                  <a:pt x="14711" y="7924"/>
                  <a:pt x="14645" y="7924"/>
                </a:cubicBezTo>
                <a:cubicBezTo>
                  <a:pt x="14578" y="7924"/>
                  <a:pt x="14514" y="7827"/>
                  <a:pt x="14501" y="7708"/>
                </a:cubicBezTo>
                <a:cubicBezTo>
                  <a:pt x="14487" y="7590"/>
                  <a:pt x="14530" y="7494"/>
                  <a:pt x="14596" y="7494"/>
                </a:cubicBezTo>
                <a:close/>
                <a:moveTo>
                  <a:pt x="14302" y="7494"/>
                </a:moveTo>
                <a:cubicBezTo>
                  <a:pt x="14368" y="7494"/>
                  <a:pt x="14431" y="7590"/>
                  <a:pt x="14444" y="7708"/>
                </a:cubicBezTo>
                <a:cubicBezTo>
                  <a:pt x="14457" y="7827"/>
                  <a:pt x="14415" y="7924"/>
                  <a:pt x="14348" y="7924"/>
                </a:cubicBezTo>
                <a:cubicBezTo>
                  <a:pt x="14282" y="7924"/>
                  <a:pt x="14218" y="7827"/>
                  <a:pt x="14206" y="7708"/>
                </a:cubicBezTo>
                <a:cubicBezTo>
                  <a:pt x="14194" y="7590"/>
                  <a:pt x="14237" y="7494"/>
                  <a:pt x="14302" y="7494"/>
                </a:cubicBezTo>
                <a:close/>
                <a:moveTo>
                  <a:pt x="14014" y="7494"/>
                </a:moveTo>
                <a:cubicBezTo>
                  <a:pt x="14079" y="7494"/>
                  <a:pt x="14142" y="7590"/>
                  <a:pt x="14154" y="7708"/>
                </a:cubicBezTo>
                <a:cubicBezTo>
                  <a:pt x="14167" y="7827"/>
                  <a:pt x="14123" y="7924"/>
                  <a:pt x="14056" y="7924"/>
                </a:cubicBezTo>
                <a:cubicBezTo>
                  <a:pt x="13990" y="7924"/>
                  <a:pt x="13928" y="7827"/>
                  <a:pt x="13916" y="7708"/>
                </a:cubicBezTo>
                <a:cubicBezTo>
                  <a:pt x="13905" y="7590"/>
                  <a:pt x="13949" y="7494"/>
                  <a:pt x="14014" y="7494"/>
                </a:cubicBezTo>
                <a:close/>
                <a:moveTo>
                  <a:pt x="13144" y="7494"/>
                </a:moveTo>
                <a:cubicBezTo>
                  <a:pt x="13210" y="7494"/>
                  <a:pt x="13270" y="7590"/>
                  <a:pt x="13280" y="7708"/>
                </a:cubicBezTo>
                <a:cubicBezTo>
                  <a:pt x="13289" y="7827"/>
                  <a:pt x="13243" y="7924"/>
                  <a:pt x="13177" y="7924"/>
                </a:cubicBezTo>
                <a:cubicBezTo>
                  <a:pt x="13111" y="7924"/>
                  <a:pt x="13050" y="7827"/>
                  <a:pt x="13042" y="7708"/>
                </a:cubicBezTo>
                <a:cubicBezTo>
                  <a:pt x="13033" y="7590"/>
                  <a:pt x="13079" y="7494"/>
                  <a:pt x="13144" y="7494"/>
                </a:cubicBezTo>
                <a:close/>
                <a:moveTo>
                  <a:pt x="12852" y="7494"/>
                </a:moveTo>
                <a:cubicBezTo>
                  <a:pt x="12917" y="7494"/>
                  <a:pt x="12977" y="7590"/>
                  <a:pt x="12985" y="7708"/>
                </a:cubicBezTo>
                <a:cubicBezTo>
                  <a:pt x="12994" y="7827"/>
                  <a:pt x="12947" y="7924"/>
                  <a:pt x="12881" y="7924"/>
                </a:cubicBezTo>
                <a:cubicBezTo>
                  <a:pt x="12815" y="7924"/>
                  <a:pt x="12755" y="7827"/>
                  <a:pt x="12747" y="7708"/>
                </a:cubicBezTo>
                <a:cubicBezTo>
                  <a:pt x="12739" y="7590"/>
                  <a:pt x="12786" y="7494"/>
                  <a:pt x="12852" y="7494"/>
                </a:cubicBezTo>
                <a:close/>
                <a:moveTo>
                  <a:pt x="12533" y="6987"/>
                </a:moveTo>
                <a:cubicBezTo>
                  <a:pt x="12597" y="6987"/>
                  <a:pt x="12656" y="7079"/>
                  <a:pt x="12663" y="7194"/>
                </a:cubicBezTo>
                <a:cubicBezTo>
                  <a:pt x="12670" y="7311"/>
                  <a:pt x="12624" y="7405"/>
                  <a:pt x="12558" y="7405"/>
                </a:cubicBezTo>
                <a:cubicBezTo>
                  <a:pt x="12493" y="7405"/>
                  <a:pt x="12435" y="7311"/>
                  <a:pt x="12428" y="7194"/>
                </a:cubicBezTo>
                <a:cubicBezTo>
                  <a:pt x="12421" y="7079"/>
                  <a:pt x="12468" y="6987"/>
                  <a:pt x="12533" y="6987"/>
                </a:cubicBezTo>
                <a:close/>
                <a:moveTo>
                  <a:pt x="12244" y="6987"/>
                </a:moveTo>
                <a:cubicBezTo>
                  <a:pt x="12309" y="6987"/>
                  <a:pt x="12366" y="7079"/>
                  <a:pt x="12373" y="7194"/>
                </a:cubicBezTo>
                <a:cubicBezTo>
                  <a:pt x="12380" y="7311"/>
                  <a:pt x="12332" y="7405"/>
                  <a:pt x="12267" y="7405"/>
                </a:cubicBezTo>
                <a:cubicBezTo>
                  <a:pt x="12202" y="7405"/>
                  <a:pt x="12144" y="7311"/>
                  <a:pt x="12138" y="7194"/>
                </a:cubicBezTo>
                <a:cubicBezTo>
                  <a:pt x="12132" y="7079"/>
                  <a:pt x="12180" y="6987"/>
                  <a:pt x="12244" y="6987"/>
                </a:cubicBezTo>
                <a:close/>
                <a:moveTo>
                  <a:pt x="11960" y="6987"/>
                </a:moveTo>
                <a:cubicBezTo>
                  <a:pt x="12024" y="6987"/>
                  <a:pt x="12081" y="7079"/>
                  <a:pt x="12087" y="7194"/>
                </a:cubicBezTo>
                <a:cubicBezTo>
                  <a:pt x="12093" y="7311"/>
                  <a:pt x="12044" y="7405"/>
                  <a:pt x="11979" y="7405"/>
                </a:cubicBezTo>
                <a:cubicBezTo>
                  <a:pt x="11914" y="7405"/>
                  <a:pt x="11857" y="7311"/>
                  <a:pt x="11852" y="7194"/>
                </a:cubicBezTo>
                <a:cubicBezTo>
                  <a:pt x="11847" y="7079"/>
                  <a:pt x="11896" y="6987"/>
                  <a:pt x="11960" y="6987"/>
                </a:cubicBezTo>
                <a:close/>
                <a:moveTo>
                  <a:pt x="11672" y="6987"/>
                </a:moveTo>
                <a:cubicBezTo>
                  <a:pt x="11736" y="6987"/>
                  <a:pt x="11792" y="7079"/>
                  <a:pt x="11797" y="7194"/>
                </a:cubicBezTo>
                <a:cubicBezTo>
                  <a:pt x="11802" y="7311"/>
                  <a:pt x="11753" y="7405"/>
                  <a:pt x="11687" y="7405"/>
                </a:cubicBezTo>
                <a:cubicBezTo>
                  <a:pt x="11622" y="7405"/>
                  <a:pt x="11566" y="7311"/>
                  <a:pt x="11562" y="7194"/>
                </a:cubicBezTo>
                <a:cubicBezTo>
                  <a:pt x="11558" y="7079"/>
                  <a:pt x="11607" y="6987"/>
                  <a:pt x="11672" y="6987"/>
                </a:cubicBezTo>
                <a:close/>
                <a:moveTo>
                  <a:pt x="11387" y="6987"/>
                </a:moveTo>
                <a:cubicBezTo>
                  <a:pt x="11452" y="6987"/>
                  <a:pt x="11507" y="7079"/>
                  <a:pt x="11511" y="7194"/>
                </a:cubicBezTo>
                <a:cubicBezTo>
                  <a:pt x="11515" y="7311"/>
                  <a:pt x="11465" y="7405"/>
                  <a:pt x="11400" y="7405"/>
                </a:cubicBezTo>
                <a:cubicBezTo>
                  <a:pt x="11335" y="7405"/>
                  <a:pt x="11279" y="7311"/>
                  <a:pt x="11276" y="7194"/>
                </a:cubicBezTo>
                <a:cubicBezTo>
                  <a:pt x="11273" y="7079"/>
                  <a:pt x="11323" y="6987"/>
                  <a:pt x="11387" y="6987"/>
                </a:cubicBezTo>
                <a:close/>
                <a:moveTo>
                  <a:pt x="11099" y="6987"/>
                </a:moveTo>
                <a:cubicBezTo>
                  <a:pt x="11164" y="6987"/>
                  <a:pt x="11218" y="7079"/>
                  <a:pt x="11221" y="7194"/>
                </a:cubicBezTo>
                <a:cubicBezTo>
                  <a:pt x="11224" y="7311"/>
                  <a:pt x="11174" y="7405"/>
                  <a:pt x="11109" y="7405"/>
                </a:cubicBezTo>
                <a:cubicBezTo>
                  <a:pt x="11043" y="7405"/>
                  <a:pt x="10989" y="7311"/>
                  <a:pt x="10986" y="7194"/>
                </a:cubicBezTo>
                <a:cubicBezTo>
                  <a:pt x="10984" y="7079"/>
                  <a:pt x="11035" y="6987"/>
                  <a:pt x="11099" y="6987"/>
                </a:cubicBezTo>
                <a:close/>
                <a:moveTo>
                  <a:pt x="10815" y="6987"/>
                </a:moveTo>
                <a:cubicBezTo>
                  <a:pt x="10879" y="6987"/>
                  <a:pt x="10933" y="7079"/>
                  <a:pt x="10935" y="7194"/>
                </a:cubicBezTo>
                <a:cubicBezTo>
                  <a:pt x="10937" y="7311"/>
                  <a:pt x="10886" y="7405"/>
                  <a:pt x="10821" y="7405"/>
                </a:cubicBezTo>
                <a:cubicBezTo>
                  <a:pt x="10756" y="7405"/>
                  <a:pt x="10702" y="7311"/>
                  <a:pt x="10700" y="7194"/>
                </a:cubicBezTo>
                <a:cubicBezTo>
                  <a:pt x="10699" y="7079"/>
                  <a:pt x="10750" y="6987"/>
                  <a:pt x="10815" y="6987"/>
                </a:cubicBezTo>
                <a:close/>
                <a:moveTo>
                  <a:pt x="10526" y="6987"/>
                </a:moveTo>
                <a:cubicBezTo>
                  <a:pt x="10591" y="6987"/>
                  <a:pt x="10644" y="7079"/>
                  <a:pt x="10646" y="7194"/>
                </a:cubicBezTo>
                <a:cubicBezTo>
                  <a:pt x="10647" y="7311"/>
                  <a:pt x="10595" y="7405"/>
                  <a:pt x="10530" y="7405"/>
                </a:cubicBezTo>
                <a:cubicBezTo>
                  <a:pt x="10464" y="7405"/>
                  <a:pt x="10411" y="7311"/>
                  <a:pt x="10411" y="7194"/>
                </a:cubicBezTo>
                <a:cubicBezTo>
                  <a:pt x="10410" y="7079"/>
                  <a:pt x="10462" y="6987"/>
                  <a:pt x="10526" y="6987"/>
                </a:cubicBezTo>
                <a:close/>
                <a:moveTo>
                  <a:pt x="10242" y="6987"/>
                </a:moveTo>
                <a:cubicBezTo>
                  <a:pt x="10307" y="6987"/>
                  <a:pt x="10360" y="7079"/>
                  <a:pt x="10360" y="7194"/>
                </a:cubicBezTo>
                <a:cubicBezTo>
                  <a:pt x="10360" y="7311"/>
                  <a:pt x="10307" y="7405"/>
                  <a:pt x="10242" y="7405"/>
                </a:cubicBezTo>
                <a:cubicBezTo>
                  <a:pt x="10177" y="7405"/>
                  <a:pt x="10124" y="7311"/>
                  <a:pt x="10125" y="7194"/>
                </a:cubicBezTo>
                <a:cubicBezTo>
                  <a:pt x="10125" y="7079"/>
                  <a:pt x="10178" y="6987"/>
                  <a:pt x="10242" y="6987"/>
                </a:cubicBezTo>
                <a:close/>
                <a:moveTo>
                  <a:pt x="9954" y="6987"/>
                </a:moveTo>
                <a:cubicBezTo>
                  <a:pt x="10019" y="6987"/>
                  <a:pt x="10070" y="7079"/>
                  <a:pt x="10070" y="7194"/>
                </a:cubicBezTo>
                <a:cubicBezTo>
                  <a:pt x="10069" y="7311"/>
                  <a:pt x="10016" y="7405"/>
                  <a:pt x="9951" y="7405"/>
                </a:cubicBezTo>
                <a:cubicBezTo>
                  <a:pt x="9886" y="7405"/>
                  <a:pt x="9834" y="7311"/>
                  <a:pt x="9835" y="7194"/>
                </a:cubicBezTo>
                <a:cubicBezTo>
                  <a:pt x="9836" y="7079"/>
                  <a:pt x="9890" y="6987"/>
                  <a:pt x="9954" y="6987"/>
                </a:cubicBezTo>
                <a:close/>
                <a:moveTo>
                  <a:pt x="9670" y="6987"/>
                </a:moveTo>
                <a:cubicBezTo>
                  <a:pt x="9735" y="6987"/>
                  <a:pt x="9786" y="7079"/>
                  <a:pt x="9784" y="7194"/>
                </a:cubicBezTo>
                <a:cubicBezTo>
                  <a:pt x="9783" y="7311"/>
                  <a:pt x="9729" y="7405"/>
                  <a:pt x="9663" y="7405"/>
                </a:cubicBezTo>
                <a:cubicBezTo>
                  <a:pt x="9598" y="7405"/>
                  <a:pt x="9547" y="7311"/>
                  <a:pt x="9549" y="7194"/>
                </a:cubicBezTo>
                <a:cubicBezTo>
                  <a:pt x="9551" y="7079"/>
                  <a:pt x="9606" y="6987"/>
                  <a:pt x="9670" y="6987"/>
                </a:cubicBezTo>
                <a:close/>
                <a:moveTo>
                  <a:pt x="9382" y="6987"/>
                </a:moveTo>
                <a:cubicBezTo>
                  <a:pt x="9446" y="6987"/>
                  <a:pt x="9497" y="7079"/>
                  <a:pt x="9495" y="7194"/>
                </a:cubicBezTo>
                <a:cubicBezTo>
                  <a:pt x="9492" y="7311"/>
                  <a:pt x="9437" y="7405"/>
                  <a:pt x="9372" y="7405"/>
                </a:cubicBezTo>
                <a:cubicBezTo>
                  <a:pt x="9307" y="7405"/>
                  <a:pt x="9256" y="7311"/>
                  <a:pt x="9259" y="7194"/>
                </a:cubicBezTo>
                <a:cubicBezTo>
                  <a:pt x="9263" y="7079"/>
                  <a:pt x="9317" y="6987"/>
                  <a:pt x="9382" y="6987"/>
                </a:cubicBezTo>
                <a:close/>
                <a:moveTo>
                  <a:pt x="9098" y="6987"/>
                </a:moveTo>
                <a:cubicBezTo>
                  <a:pt x="9162" y="6987"/>
                  <a:pt x="9212" y="7079"/>
                  <a:pt x="9209" y="7194"/>
                </a:cubicBezTo>
                <a:cubicBezTo>
                  <a:pt x="9206" y="7311"/>
                  <a:pt x="9150" y="7405"/>
                  <a:pt x="9085" y="7405"/>
                </a:cubicBezTo>
                <a:cubicBezTo>
                  <a:pt x="9019" y="7405"/>
                  <a:pt x="8970" y="7311"/>
                  <a:pt x="8974" y="7194"/>
                </a:cubicBezTo>
                <a:cubicBezTo>
                  <a:pt x="8978" y="7079"/>
                  <a:pt x="9033" y="6987"/>
                  <a:pt x="9098" y="6987"/>
                </a:cubicBezTo>
                <a:close/>
                <a:moveTo>
                  <a:pt x="8810" y="6987"/>
                </a:moveTo>
                <a:cubicBezTo>
                  <a:pt x="8874" y="6987"/>
                  <a:pt x="8923" y="7079"/>
                  <a:pt x="8919" y="7194"/>
                </a:cubicBezTo>
                <a:cubicBezTo>
                  <a:pt x="8915" y="7311"/>
                  <a:pt x="8858" y="7405"/>
                  <a:pt x="8793" y="7405"/>
                </a:cubicBezTo>
                <a:cubicBezTo>
                  <a:pt x="8728" y="7405"/>
                  <a:pt x="8679" y="7311"/>
                  <a:pt x="8684" y="7194"/>
                </a:cubicBezTo>
                <a:cubicBezTo>
                  <a:pt x="8689" y="7079"/>
                  <a:pt x="8745" y="6987"/>
                  <a:pt x="8810" y="6987"/>
                </a:cubicBezTo>
                <a:close/>
                <a:moveTo>
                  <a:pt x="8521" y="6987"/>
                </a:moveTo>
                <a:cubicBezTo>
                  <a:pt x="8586" y="6987"/>
                  <a:pt x="8634" y="7079"/>
                  <a:pt x="8629" y="7194"/>
                </a:cubicBezTo>
                <a:cubicBezTo>
                  <a:pt x="8624" y="7311"/>
                  <a:pt x="8567" y="7405"/>
                  <a:pt x="8502" y="7405"/>
                </a:cubicBezTo>
                <a:cubicBezTo>
                  <a:pt x="8437" y="7405"/>
                  <a:pt x="8389" y="7311"/>
                  <a:pt x="8394" y="7194"/>
                </a:cubicBezTo>
                <a:cubicBezTo>
                  <a:pt x="8400" y="7079"/>
                  <a:pt x="8457" y="6987"/>
                  <a:pt x="8521" y="6987"/>
                </a:cubicBezTo>
                <a:close/>
                <a:moveTo>
                  <a:pt x="17110" y="6987"/>
                </a:moveTo>
                <a:cubicBezTo>
                  <a:pt x="17174" y="6987"/>
                  <a:pt x="17244" y="7079"/>
                  <a:pt x="17265" y="7195"/>
                </a:cubicBezTo>
                <a:cubicBezTo>
                  <a:pt x="17287" y="7311"/>
                  <a:pt x="17251" y="7405"/>
                  <a:pt x="17186" y="7405"/>
                </a:cubicBezTo>
                <a:cubicBezTo>
                  <a:pt x="17121" y="7405"/>
                  <a:pt x="17051" y="7311"/>
                  <a:pt x="17030" y="7195"/>
                </a:cubicBezTo>
                <a:cubicBezTo>
                  <a:pt x="17010" y="7079"/>
                  <a:pt x="17045" y="6987"/>
                  <a:pt x="17110" y="6987"/>
                </a:cubicBezTo>
                <a:close/>
                <a:moveTo>
                  <a:pt x="16540" y="6987"/>
                </a:moveTo>
                <a:cubicBezTo>
                  <a:pt x="16605" y="6987"/>
                  <a:pt x="16673" y="7079"/>
                  <a:pt x="16693" y="7195"/>
                </a:cubicBezTo>
                <a:cubicBezTo>
                  <a:pt x="16713" y="7311"/>
                  <a:pt x="16676" y="7405"/>
                  <a:pt x="16611" y="7405"/>
                </a:cubicBezTo>
                <a:cubicBezTo>
                  <a:pt x="16546" y="7405"/>
                  <a:pt x="16477" y="7311"/>
                  <a:pt x="16458" y="7195"/>
                </a:cubicBezTo>
                <a:cubicBezTo>
                  <a:pt x="16439" y="7079"/>
                  <a:pt x="16476" y="6987"/>
                  <a:pt x="16540" y="6987"/>
                </a:cubicBezTo>
                <a:close/>
                <a:moveTo>
                  <a:pt x="16251" y="6987"/>
                </a:moveTo>
                <a:cubicBezTo>
                  <a:pt x="16316" y="6987"/>
                  <a:pt x="16384" y="7079"/>
                  <a:pt x="16402" y="7195"/>
                </a:cubicBezTo>
                <a:cubicBezTo>
                  <a:pt x="16421" y="7311"/>
                  <a:pt x="16384" y="7405"/>
                  <a:pt x="16319" y="7405"/>
                </a:cubicBezTo>
                <a:cubicBezTo>
                  <a:pt x="16254" y="7405"/>
                  <a:pt x="16186" y="7311"/>
                  <a:pt x="16167" y="7195"/>
                </a:cubicBezTo>
                <a:cubicBezTo>
                  <a:pt x="16149" y="7079"/>
                  <a:pt x="16187" y="6987"/>
                  <a:pt x="16251" y="6987"/>
                </a:cubicBezTo>
                <a:close/>
                <a:moveTo>
                  <a:pt x="15967" y="6987"/>
                </a:moveTo>
                <a:cubicBezTo>
                  <a:pt x="16032" y="6987"/>
                  <a:pt x="16099" y="7079"/>
                  <a:pt x="16116" y="7195"/>
                </a:cubicBezTo>
                <a:cubicBezTo>
                  <a:pt x="16135" y="7311"/>
                  <a:pt x="16096" y="7405"/>
                  <a:pt x="16031" y="7405"/>
                </a:cubicBezTo>
                <a:cubicBezTo>
                  <a:pt x="15966" y="7405"/>
                  <a:pt x="15899" y="7311"/>
                  <a:pt x="15881" y="7195"/>
                </a:cubicBezTo>
                <a:cubicBezTo>
                  <a:pt x="15864" y="7079"/>
                  <a:pt x="15903" y="6987"/>
                  <a:pt x="15967" y="6987"/>
                </a:cubicBezTo>
                <a:close/>
                <a:moveTo>
                  <a:pt x="15678" y="6987"/>
                </a:moveTo>
                <a:cubicBezTo>
                  <a:pt x="15743" y="6987"/>
                  <a:pt x="15809" y="7079"/>
                  <a:pt x="15826" y="7195"/>
                </a:cubicBezTo>
                <a:cubicBezTo>
                  <a:pt x="15843" y="7311"/>
                  <a:pt x="15804" y="7405"/>
                  <a:pt x="15739" y="7405"/>
                </a:cubicBezTo>
                <a:cubicBezTo>
                  <a:pt x="15674" y="7405"/>
                  <a:pt x="15607" y="7311"/>
                  <a:pt x="15591" y="7195"/>
                </a:cubicBezTo>
                <a:cubicBezTo>
                  <a:pt x="15575" y="7079"/>
                  <a:pt x="15614" y="6987"/>
                  <a:pt x="15678" y="6987"/>
                </a:cubicBezTo>
                <a:close/>
                <a:moveTo>
                  <a:pt x="15394" y="6987"/>
                </a:moveTo>
                <a:cubicBezTo>
                  <a:pt x="15458" y="6987"/>
                  <a:pt x="15524" y="7079"/>
                  <a:pt x="15540" y="7195"/>
                </a:cubicBezTo>
                <a:cubicBezTo>
                  <a:pt x="15556" y="7311"/>
                  <a:pt x="15517" y="7405"/>
                  <a:pt x="15451" y="7405"/>
                </a:cubicBezTo>
                <a:cubicBezTo>
                  <a:pt x="15386" y="7405"/>
                  <a:pt x="15320" y="7311"/>
                  <a:pt x="15305" y="7195"/>
                </a:cubicBezTo>
                <a:cubicBezTo>
                  <a:pt x="15290" y="7079"/>
                  <a:pt x="15330" y="6987"/>
                  <a:pt x="15394" y="6987"/>
                </a:cubicBezTo>
                <a:close/>
                <a:moveTo>
                  <a:pt x="15109" y="6987"/>
                </a:moveTo>
                <a:cubicBezTo>
                  <a:pt x="15174" y="6987"/>
                  <a:pt x="15238" y="7079"/>
                  <a:pt x="15254" y="7195"/>
                </a:cubicBezTo>
                <a:cubicBezTo>
                  <a:pt x="15269" y="7311"/>
                  <a:pt x="15229" y="7405"/>
                  <a:pt x="15164" y="7405"/>
                </a:cubicBezTo>
                <a:cubicBezTo>
                  <a:pt x="15098" y="7405"/>
                  <a:pt x="15034" y="7311"/>
                  <a:pt x="15019" y="7195"/>
                </a:cubicBezTo>
                <a:cubicBezTo>
                  <a:pt x="15004" y="7079"/>
                  <a:pt x="15045" y="6987"/>
                  <a:pt x="15109" y="6987"/>
                </a:cubicBezTo>
                <a:close/>
                <a:moveTo>
                  <a:pt x="14821" y="6987"/>
                </a:moveTo>
                <a:cubicBezTo>
                  <a:pt x="14885" y="6987"/>
                  <a:pt x="14949" y="7079"/>
                  <a:pt x="14963" y="7195"/>
                </a:cubicBezTo>
                <a:cubicBezTo>
                  <a:pt x="14978" y="7311"/>
                  <a:pt x="14937" y="7405"/>
                  <a:pt x="14872" y="7405"/>
                </a:cubicBezTo>
                <a:cubicBezTo>
                  <a:pt x="14807" y="7405"/>
                  <a:pt x="14742" y="7311"/>
                  <a:pt x="14729" y="7195"/>
                </a:cubicBezTo>
                <a:cubicBezTo>
                  <a:pt x="14715" y="7079"/>
                  <a:pt x="14756" y="6987"/>
                  <a:pt x="14821" y="6987"/>
                </a:cubicBezTo>
                <a:close/>
                <a:moveTo>
                  <a:pt x="14537" y="6987"/>
                </a:moveTo>
                <a:cubicBezTo>
                  <a:pt x="14601" y="6987"/>
                  <a:pt x="14664" y="7079"/>
                  <a:pt x="14677" y="7195"/>
                </a:cubicBezTo>
                <a:cubicBezTo>
                  <a:pt x="14691" y="7311"/>
                  <a:pt x="14650" y="7405"/>
                  <a:pt x="14584" y="7405"/>
                </a:cubicBezTo>
                <a:cubicBezTo>
                  <a:pt x="14519" y="7405"/>
                  <a:pt x="14455" y="7311"/>
                  <a:pt x="14443" y="7195"/>
                </a:cubicBezTo>
                <a:cubicBezTo>
                  <a:pt x="14430" y="7079"/>
                  <a:pt x="14472" y="6987"/>
                  <a:pt x="14537" y="6987"/>
                </a:cubicBezTo>
                <a:close/>
                <a:moveTo>
                  <a:pt x="14248" y="6987"/>
                </a:moveTo>
                <a:cubicBezTo>
                  <a:pt x="14312" y="6987"/>
                  <a:pt x="14375" y="7079"/>
                  <a:pt x="14388" y="7195"/>
                </a:cubicBezTo>
                <a:cubicBezTo>
                  <a:pt x="14400" y="7311"/>
                  <a:pt x="14358" y="7405"/>
                  <a:pt x="14292" y="7405"/>
                </a:cubicBezTo>
                <a:cubicBezTo>
                  <a:pt x="14227" y="7405"/>
                  <a:pt x="14164" y="7311"/>
                  <a:pt x="14152" y="7195"/>
                </a:cubicBezTo>
                <a:cubicBezTo>
                  <a:pt x="14140" y="7079"/>
                  <a:pt x="14183" y="6987"/>
                  <a:pt x="14248" y="6987"/>
                </a:cubicBezTo>
                <a:close/>
                <a:moveTo>
                  <a:pt x="13963" y="6987"/>
                </a:moveTo>
                <a:cubicBezTo>
                  <a:pt x="14028" y="6987"/>
                  <a:pt x="14090" y="7079"/>
                  <a:pt x="14101" y="7195"/>
                </a:cubicBezTo>
                <a:cubicBezTo>
                  <a:pt x="14113" y="7311"/>
                  <a:pt x="14070" y="7405"/>
                  <a:pt x="14004" y="7405"/>
                </a:cubicBezTo>
                <a:cubicBezTo>
                  <a:pt x="13939" y="7405"/>
                  <a:pt x="13877" y="7311"/>
                  <a:pt x="13866" y="7195"/>
                </a:cubicBezTo>
                <a:cubicBezTo>
                  <a:pt x="13855" y="7079"/>
                  <a:pt x="13899" y="6987"/>
                  <a:pt x="13963" y="6987"/>
                </a:cubicBezTo>
                <a:close/>
                <a:moveTo>
                  <a:pt x="13102" y="6987"/>
                </a:moveTo>
                <a:cubicBezTo>
                  <a:pt x="13166" y="6987"/>
                  <a:pt x="13226" y="7079"/>
                  <a:pt x="13235" y="7195"/>
                </a:cubicBezTo>
                <a:cubicBezTo>
                  <a:pt x="13244" y="7311"/>
                  <a:pt x="13199" y="7405"/>
                  <a:pt x="13134" y="7405"/>
                </a:cubicBezTo>
                <a:cubicBezTo>
                  <a:pt x="13068" y="7405"/>
                  <a:pt x="13008" y="7311"/>
                  <a:pt x="13000" y="7195"/>
                </a:cubicBezTo>
                <a:cubicBezTo>
                  <a:pt x="12991" y="7079"/>
                  <a:pt x="13037" y="6987"/>
                  <a:pt x="13102" y="6987"/>
                </a:cubicBezTo>
                <a:close/>
                <a:moveTo>
                  <a:pt x="12817" y="6987"/>
                </a:moveTo>
                <a:cubicBezTo>
                  <a:pt x="12882" y="6987"/>
                  <a:pt x="12941" y="7079"/>
                  <a:pt x="12949" y="7195"/>
                </a:cubicBezTo>
                <a:cubicBezTo>
                  <a:pt x="12957" y="7311"/>
                  <a:pt x="12911" y="7405"/>
                  <a:pt x="12846" y="7405"/>
                </a:cubicBezTo>
                <a:cubicBezTo>
                  <a:pt x="12781" y="7405"/>
                  <a:pt x="12722" y="7311"/>
                  <a:pt x="12714" y="7195"/>
                </a:cubicBezTo>
                <a:cubicBezTo>
                  <a:pt x="12707" y="7079"/>
                  <a:pt x="12753" y="6987"/>
                  <a:pt x="12817" y="6987"/>
                </a:cubicBezTo>
                <a:close/>
                <a:moveTo>
                  <a:pt x="4802" y="6987"/>
                </a:moveTo>
                <a:cubicBezTo>
                  <a:pt x="4867" y="6987"/>
                  <a:pt x="4906" y="7079"/>
                  <a:pt x="4889" y="7194"/>
                </a:cubicBezTo>
                <a:cubicBezTo>
                  <a:pt x="4873" y="7310"/>
                  <a:pt x="4806" y="7405"/>
                  <a:pt x="4741" y="7405"/>
                </a:cubicBezTo>
                <a:cubicBezTo>
                  <a:pt x="4676" y="7405"/>
                  <a:pt x="4637" y="7310"/>
                  <a:pt x="4655" y="7194"/>
                </a:cubicBezTo>
                <a:cubicBezTo>
                  <a:pt x="4671" y="7079"/>
                  <a:pt x="4737" y="6987"/>
                  <a:pt x="4802" y="6987"/>
                </a:cubicBezTo>
                <a:close/>
                <a:moveTo>
                  <a:pt x="3371" y="6987"/>
                </a:moveTo>
                <a:cubicBezTo>
                  <a:pt x="3436" y="6987"/>
                  <a:pt x="3471" y="7079"/>
                  <a:pt x="3451" y="7194"/>
                </a:cubicBezTo>
                <a:cubicBezTo>
                  <a:pt x="3430" y="7310"/>
                  <a:pt x="3359" y="7405"/>
                  <a:pt x="3294" y="7405"/>
                </a:cubicBezTo>
                <a:cubicBezTo>
                  <a:pt x="3229" y="7405"/>
                  <a:pt x="3194" y="7310"/>
                  <a:pt x="3215" y="7194"/>
                </a:cubicBezTo>
                <a:cubicBezTo>
                  <a:pt x="3237" y="7079"/>
                  <a:pt x="3307" y="6987"/>
                  <a:pt x="3371" y="6987"/>
                </a:cubicBezTo>
                <a:close/>
                <a:moveTo>
                  <a:pt x="3084" y="6987"/>
                </a:moveTo>
                <a:cubicBezTo>
                  <a:pt x="3148" y="6987"/>
                  <a:pt x="3183" y="7079"/>
                  <a:pt x="3161" y="7194"/>
                </a:cubicBezTo>
                <a:cubicBezTo>
                  <a:pt x="3139" y="7310"/>
                  <a:pt x="3069" y="7405"/>
                  <a:pt x="3003" y="7405"/>
                </a:cubicBezTo>
                <a:cubicBezTo>
                  <a:pt x="2938" y="7405"/>
                  <a:pt x="2904" y="7310"/>
                  <a:pt x="2926" y="7194"/>
                </a:cubicBezTo>
                <a:cubicBezTo>
                  <a:pt x="2949" y="7079"/>
                  <a:pt x="3019" y="6987"/>
                  <a:pt x="3084" y="6987"/>
                </a:cubicBezTo>
                <a:close/>
                <a:moveTo>
                  <a:pt x="16737" y="6490"/>
                </a:moveTo>
                <a:cubicBezTo>
                  <a:pt x="16801" y="6490"/>
                  <a:pt x="16869" y="6580"/>
                  <a:pt x="16889" y="6692"/>
                </a:cubicBezTo>
                <a:cubicBezTo>
                  <a:pt x="16909" y="6805"/>
                  <a:pt x="16873" y="6897"/>
                  <a:pt x="16809" y="6897"/>
                </a:cubicBezTo>
                <a:cubicBezTo>
                  <a:pt x="16744" y="6897"/>
                  <a:pt x="16676" y="6805"/>
                  <a:pt x="16657" y="6692"/>
                </a:cubicBezTo>
                <a:cubicBezTo>
                  <a:pt x="16638" y="6580"/>
                  <a:pt x="16673" y="6490"/>
                  <a:pt x="16737" y="6490"/>
                </a:cubicBezTo>
                <a:close/>
                <a:moveTo>
                  <a:pt x="16457" y="6490"/>
                </a:moveTo>
                <a:cubicBezTo>
                  <a:pt x="16521" y="6490"/>
                  <a:pt x="16588" y="6580"/>
                  <a:pt x="16607" y="6692"/>
                </a:cubicBezTo>
                <a:cubicBezTo>
                  <a:pt x="16626" y="6805"/>
                  <a:pt x="16590" y="6897"/>
                  <a:pt x="16525" y="6897"/>
                </a:cubicBezTo>
                <a:cubicBezTo>
                  <a:pt x="16461" y="6897"/>
                  <a:pt x="16393" y="6805"/>
                  <a:pt x="16375" y="6692"/>
                </a:cubicBezTo>
                <a:cubicBezTo>
                  <a:pt x="16356" y="6580"/>
                  <a:pt x="16393" y="6490"/>
                  <a:pt x="16457" y="6490"/>
                </a:cubicBezTo>
                <a:close/>
                <a:moveTo>
                  <a:pt x="16172" y="6490"/>
                </a:moveTo>
                <a:cubicBezTo>
                  <a:pt x="16236" y="6490"/>
                  <a:pt x="16302" y="6580"/>
                  <a:pt x="16320" y="6692"/>
                </a:cubicBezTo>
                <a:cubicBezTo>
                  <a:pt x="16339" y="6805"/>
                  <a:pt x="16302" y="6897"/>
                  <a:pt x="16237" y="6897"/>
                </a:cubicBezTo>
                <a:cubicBezTo>
                  <a:pt x="16173" y="6897"/>
                  <a:pt x="16106" y="6805"/>
                  <a:pt x="16089" y="6692"/>
                </a:cubicBezTo>
                <a:cubicBezTo>
                  <a:pt x="16071" y="6580"/>
                  <a:pt x="16108" y="6490"/>
                  <a:pt x="16172" y="6490"/>
                </a:cubicBezTo>
                <a:close/>
                <a:moveTo>
                  <a:pt x="15892" y="6490"/>
                </a:moveTo>
                <a:cubicBezTo>
                  <a:pt x="15956" y="6490"/>
                  <a:pt x="16021" y="6580"/>
                  <a:pt x="16039" y="6692"/>
                </a:cubicBezTo>
                <a:cubicBezTo>
                  <a:pt x="16056" y="6805"/>
                  <a:pt x="16018" y="6897"/>
                  <a:pt x="15954" y="6897"/>
                </a:cubicBezTo>
                <a:cubicBezTo>
                  <a:pt x="15890" y="6897"/>
                  <a:pt x="15824" y="6805"/>
                  <a:pt x="15807" y="6692"/>
                </a:cubicBezTo>
                <a:cubicBezTo>
                  <a:pt x="15790" y="6580"/>
                  <a:pt x="15828" y="6490"/>
                  <a:pt x="15892" y="6490"/>
                </a:cubicBezTo>
                <a:close/>
                <a:moveTo>
                  <a:pt x="15607" y="6490"/>
                </a:moveTo>
                <a:cubicBezTo>
                  <a:pt x="15671" y="6490"/>
                  <a:pt x="15736" y="6580"/>
                  <a:pt x="15753" y="6692"/>
                </a:cubicBezTo>
                <a:cubicBezTo>
                  <a:pt x="15769" y="6805"/>
                  <a:pt x="15731" y="6897"/>
                  <a:pt x="15666" y="6897"/>
                </a:cubicBezTo>
                <a:cubicBezTo>
                  <a:pt x="15602" y="6897"/>
                  <a:pt x="15536" y="6805"/>
                  <a:pt x="15521" y="6692"/>
                </a:cubicBezTo>
                <a:cubicBezTo>
                  <a:pt x="15505" y="6580"/>
                  <a:pt x="15544" y="6490"/>
                  <a:pt x="15607" y="6490"/>
                </a:cubicBezTo>
                <a:close/>
                <a:moveTo>
                  <a:pt x="15327" y="6490"/>
                </a:moveTo>
                <a:cubicBezTo>
                  <a:pt x="15391" y="6490"/>
                  <a:pt x="15455" y="6580"/>
                  <a:pt x="15470" y="6692"/>
                </a:cubicBezTo>
                <a:cubicBezTo>
                  <a:pt x="15486" y="6805"/>
                  <a:pt x="15447" y="6897"/>
                  <a:pt x="15383" y="6897"/>
                </a:cubicBezTo>
                <a:cubicBezTo>
                  <a:pt x="15318" y="6897"/>
                  <a:pt x="15254" y="6805"/>
                  <a:pt x="15238" y="6692"/>
                </a:cubicBezTo>
                <a:cubicBezTo>
                  <a:pt x="15224" y="6580"/>
                  <a:pt x="15263" y="6490"/>
                  <a:pt x="15327" y="6490"/>
                </a:cubicBezTo>
                <a:close/>
                <a:moveTo>
                  <a:pt x="15042" y="6490"/>
                </a:moveTo>
                <a:cubicBezTo>
                  <a:pt x="15106" y="6490"/>
                  <a:pt x="15170" y="6580"/>
                  <a:pt x="15184" y="6692"/>
                </a:cubicBezTo>
                <a:cubicBezTo>
                  <a:pt x="15199" y="6805"/>
                  <a:pt x="15159" y="6897"/>
                  <a:pt x="15095" y="6897"/>
                </a:cubicBezTo>
                <a:cubicBezTo>
                  <a:pt x="15031" y="6897"/>
                  <a:pt x="14967" y="6805"/>
                  <a:pt x="14952" y="6692"/>
                </a:cubicBezTo>
                <a:cubicBezTo>
                  <a:pt x="14938" y="6580"/>
                  <a:pt x="14979" y="6490"/>
                  <a:pt x="15042" y="6490"/>
                </a:cubicBezTo>
                <a:close/>
                <a:moveTo>
                  <a:pt x="14762" y="6490"/>
                </a:moveTo>
                <a:cubicBezTo>
                  <a:pt x="14825" y="6490"/>
                  <a:pt x="14888" y="6580"/>
                  <a:pt x="14902" y="6692"/>
                </a:cubicBezTo>
                <a:cubicBezTo>
                  <a:pt x="14916" y="6805"/>
                  <a:pt x="14876" y="6897"/>
                  <a:pt x="14812" y="6897"/>
                </a:cubicBezTo>
                <a:cubicBezTo>
                  <a:pt x="14747" y="6897"/>
                  <a:pt x="14684" y="6805"/>
                  <a:pt x="14670" y="6692"/>
                </a:cubicBezTo>
                <a:cubicBezTo>
                  <a:pt x="14657" y="6580"/>
                  <a:pt x="14698" y="6490"/>
                  <a:pt x="14762" y="6490"/>
                </a:cubicBezTo>
                <a:close/>
                <a:moveTo>
                  <a:pt x="14477" y="6490"/>
                </a:moveTo>
                <a:cubicBezTo>
                  <a:pt x="14541" y="6490"/>
                  <a:pt x="14603" y="6580"/>
                  <a:pt x="14616" y="6692"/>
                </a:cubicBezTo>
                <a:cubicBezTo>
                  <a:pt x="14629" y="6805"/>
                  <a:pt x="14588" y="6897"/>
                  <a:pt x="14524" y="6897"/>
                </a:cubicBezTo>
                <a:cubicBezTo>
                  <a:pt x="14459" y="6897"/>
                  <a:pt x="14397" y="6805"/>
                  <a:pt x="14384" y="6692"/>
                </a:cubicBezTo>
                <a:cubicBezTo>
                  <a:pt x="14372" y="6580"/>
                  <a:pt x="14414" y="6490"/>
                  <a:pt x="14477" y="6490"/>
                </a:cubicBezTo>
                <a:close/>
                <a:moveTo>
                  <a:pt x="14197" y="6490"/>
                </a:moveTo>
                <a:cubicBezTo>
                  <a:pt x="14260" y="6490"/>
                  <a:pt x="14322" y="6580"/>
                  <a:pt x="14335" y="6692"/>
                </a:cubicBezTo>
                <a:cubicBezTo>
                  <a:pt x="14347" y="6805"/>
                  <a:pt x="14305" y="6897"/>
                  <a:pt x="14240" y="6897"/>
                </a:cubicBezTo>
                <a:cubicBezTo>
                  <a:pt x="14176" y="6897"/>
                  <a:pt x="14114" y="6805"/>
                  <a:pt x="14103" y="6692"/>
                </a:cubicBezTo>
                <a:cubicBezTo>
                  <a:pt x="14091" y="6580"/>
                  <a:pt x="14133" y="6490"/>
                  <a:pt x="14197" y="6490"/>
                </a:cubicBezTo>
                <a:close/>
                <a:moveTo>
                  <a:pt x="13912" y="6490"/>
                </a:moveTo>
                <a:cubicBezTo>
                  <a:pt x="13976" y="6490"/>
                  <a:pt x="14037" y="6580"/>
                  <a:pt x="14048" y="6692"/>
                </a:cubicBezTo>
                <a:cubicBezTo>
                  <a:pt x="14060" y="6805"/>
                  <a:pt x="14017" y="6897"/>
                  <a:pt x="13953" y="6897"/>
                </a:cubicBezTo>
                <a:cubicBezTo>
                  <a:pt x="13888" y="6897"/>
                  <a:pt x="13827" y="6805"/>
                  <a:pt x="13817" y="6692"/>
                </a:cubicBezTo>
                <a:cubicBezTo>
                  <a:pt x="13806" y="6580"/>
                  <a:pt x="13848" y="6490"/>
                  <a:pt x="13912" y="6490"/>
                </a:cubicBezTo>
                <a:close/>
                <a:moveTo>
                  <a:pt x="13632" y="6490"/>
                </a:moveTo>
                <a:cubicBezTo>
                  <a:pt x="13696" y="6490"/>
                  <a:pt x="13756" y="6580"/>
                  <a:pt x="13766" y="6692"/>
                </a:cubicBezTo>
                <a:cubicBezTo>
                  <a:pt x="13777" y="6805"/>
                  <a:pt x="13734" y="6897"/>
                  <a:pt x="13669" y="6897"/>
                </a:cubicBezTo>
                <a:cubicBezTo>
                  <a:pt x="13605" y="6897"/>
                  <a:pt x="13545" y="6805"/>
                  <a:pt x="13535" y="6692"/>
                </a:cubicBezTo>
                <a:cubicBezTo>
                  <a:pt x="13525" y="6580"/>
                  <a:pt x="13568" y="6490"/>
                  <a:pt x="13632" y="6490"/>
                </a:cubicBezTo>
                <a:close/>
                <a:moveTo>
                  <a:pt x="13347" y="6490"/>
                </a:moveTo>
                <a:cubicBezTo>
                  <a:pt x="13411" y="6490"/>
                  <a:pt x="13471" y="6580"/>
                  <a:pt x="13481" y="6692"/>
                </a:cubicBezTo>
                <a:cubicBezTo>
                  <a:pt x="13490" y="6805"/>
                  <a:pt x="13446" y="6897"/>
                  <a:pt x="13382" y="6897"/>
                </a:cubicBezTo>
                <a:cubicBezTo>
                  <a:pt x="13317" y="6897"/>
                  <a:pt x="13258" y="6805"/>
                  <a:pt x="13249" y="6692"/>
                </a:cubicBezTo>
                <a:cubicBezTo>
                  <a:pt x="13240" y="6580"/>
                  <a:pt x="13284" y="6490"/>
                  <a:pt x="13347" y="6490"/>
                </a:cubicBezTo>
                <a:close/>
                <a:moveTo>
                  <a:pt x="13068" y="6490"/>
                </a:moveTo>
                <a:cubicBezTo>
                  <a:pt x="13131" y="6490"/>
                  <a:pt x="13190" y="6580"/>
                  <a:pt x="13199" y="6692"/>
                </a:cubicBezTo>
                <a:cubicBezTo>
                  <a:pt x="13208" y="6805"/>
                  <a:pt x="13163" y="6897"/>
                  <a:pt x="13098" y="6897"/>
                </a:cubicBezTo>
                <a:cubicBezTo>
                  <a:pt x="13034" y="6897"/>
                  <a:pt x="12975" y="6805"/>
                  <a:pt x="12967" y="6692"/>
                </a:cubicBezTo>
                <a:cubicBezTo>
                  <a:pt x="12959" y="6580"/>
                  <a:pt x="13004" y="6490"/>
                  <a:pt x="13068" y="6490"/>
                </a:cubicBezTo>
                <a:close/>
                <a:moveTo>
                  <a:pt x="12503" y="6490"/>
                </a:moveTo>
                <a:cubicBezTo>
                  <a:pt x="12566" y="6490"/>
                  <a:pt x="12624" y="6580"/>
                  <a:pt x="12631" y="6692"/>
                </a:cubicBezTo>
                <a:cubicBezTo>
                  <a:pt x="12638" y="6805"/>
                  <a:pt x="12592" y="6897"/>
                  <a:pt x="12527" y="6897"/>
                </a:cubicBezTo>
                <a:cubicBezTo>
                  <a:pt x="12463" y="6897"/>
                  <a:pt x="12406" y="6805"/>
                  <a:pt x="12399" y="6692"/>
                </a:cubicBezTo>
                <a:cubicBezTo>
                  <a:pt x="12393" y="6580"/>
                  <a:pt x="12439" y="6490"/>
                  <a:pt x="12503" y="6490"/>
                </a:cubicBezTo>
                <a:close/>
                <a:moveTo>
                  <a:pt x="12218" y="6490"/>
                </a:moveTo>
                <a:cubicBezTo>
                  <a:pt x="12282" y="6490"/>
                  <a:pt x="12339" y="6580"/>
                  <a:pt x="12345" y="6692"/>
                </a:cubicBezTo>
                <a:cubicBezTo>
                  <a:pt x="12351" y="6805"/>
                  <a:pt x="12304" y="6897"/>
                  <a:pt x="12240" y="6897"/>
                </a:cubicBezTo>
                <a:cubicBezTo>
                  <a:pt x="12176" y="6897"/>
                  <a:pt x="12119" y="6805"/>
                  <a:pt x="12113" y="6692"/>
                </a:cubicBezTo>
                <a:cubicBezTo>
                  <a:pt x="12108" y="6580"/>
                  <a:pt x="12155" y="6490"/>
                  <a:pt x="12218" y="6490"/>
                </a:cubicBezTo>
                <a:close/>
                <a:moveTo>
                  <a:pt x="11934" y="6490"/>
                </a:moveTo>
                <a:cubicBezTo>
                  <a:pt x="11997" y="6490"/>
                  <a:pt x="12053" y="6580"/>
                  <a:pt x="12059" y="6692"/>
                </a:cubicBezTo>
                <a:cubicBezTo>
                  <a:pt x="12064" y="6805"/>
                  <a:pt x="12017" y="6897"/>
                  <a:pt x="11952" y="6897"/>
                </a:cubicBezTo>
                <a:cubicBezTo>
                  <a:pt x="11888" y="6897"/>
                  <a:pt x="11832" y="6805"/>
                  <a:pt x="11827" y="6692"/>
                </a:cubicBezTo>
                <a:cubicBezTo>
                  <a:pt x="11823" y="6580"/>
                  <a:pt x="11870" y="6490"/>
                  <a:pt x="11934" y="6490"/>
                </a:cubicBezTo>
                <a:close/>
                <a:moveTo>
                  <a:pt x="11654" y="6490"/>
                </a:moveTo>
                <a:cubicBezTo>
                  <a:pt x="11717" y="6490"/>
                  <a:pt x="11773" y="6580"/>
                  <a:pt x="11777" y="6692"/>
                </a:cubicBezTo>
                <a:cubicBezTo>
                  <a:pt x="11782" y="6805"/>
                  <a:pt x="11734" y="6897"/>
                  <a:pt x="11669" y="6897"/>
                </a:cubicBezTo>
                <a:cubicBezTo>
                  <a:pt x="11605" y="6897"/>
                  <a:pt x="11550" y="6805"/>
                  <a:pt x="11546" y="6692"/>
                </a:cubicBezTo>
                <a:cubicBezTo>
                  <a:pt x="11542" y="6580"/>
                  <a:pt x="11590" y="6490"/>
                  <a:pt x="11654" y="6490"/>
                </a:cubicBezTo>
                <a:close/>
                <a:moveTo>
                  <a:pt x="11370" y="6490"/>
                </a:moveTo>
                <a:cubicBezTo>
                  <a:pt x="11433" y="6490"/>
                  <a:pt x="11488" y="6580"/>
                  <a:pt x="11492" y="6692"/>
                </a:cubicBezTo>
                <a:cubicBezTo>
                  <a:pt x="11495" y="6805"/>
                  <a:pt x="11446" y="6897"/>
                  <a:pt x="11382" y="6897"/>
                </a:cubicBezTo>
                <a:cubicBezTo>
                  <a:pt x="11318" y="6897"/>
                  <a:pt x="11263" y="6805"/>
                  <a:pt x="11260" y="6692"/>
                </a:cubicBezTo>
                <a:cubicBezTo>
                  <a:pt x="11257" y="6580"/>
                  <a:pt x="11306" y="6490"/>
                  <a:pt x="11370" y="6490"/>
                </a:cubicBezTo>
                <a:close/>
                <a:moveTo>
                  <a:pt x="11089" y="6490"/>
                </a:moveTo>
                <a:cubicBezTo>
                  <a:pt x="11153" y="6490"/>
                  <a:pt x="11207" y="6580"/>
                  <a:pt x="11210" y="6692"/>
                </a:cubicBezTo>
                <a:cubicBezTo>
                  <a:pt x="11213" y="6805"/>
                  <a:pt x="11163" y="6897"/>
                  <a:pt x="11099" y="6897"/>
                </a:cubicBezTo>
                <a:cubicBezTo>
                  <a:pt x="11034" y="6897"/>
                  <a:pt x="10980" y="6805"/>
                  <a:pt x="10978" y="6692"/>
                </a:cubicBezTo>
                <a:cubicBezTo>
                  <a:pt x="10976" y="6580"/>
                  <a:pt x="11026" y="6490"/>
                  <a:pt x="11089" y="6490"/>
                </a:cubicBezTo>
                <a:close/>
                <a:moveTo>
                  <a:pt x="10805" y="6490"/>
                </a:moveTo>
                <a:cubicBezTo>
                  <a:pt x="10869" y="6490"/>
                  <a:pt x="10922" y="6580"/>
                  <a:pt x="10924" y="6692"/>
                </a:cubicBezTo>
                <a:cubicBezTo>
                  <a:pt x="10926" y="6805"/>
                  <a:pt x="10876" y="6897"/>
                  <a:pt x="10811" y="6897"/>
                </a:cubicBezTo>
                <a:cubicBezTo>
                  <a:pt x="10747" y="6897"/>
                  <a:pt x="10694" y="6805"/>
                  <a:pt x="10692" y="6692"/>
                </a:cubicBezTo>
                <a:cubicBezTo>
                  <a:pt x="10691" y="6580"/>
                  <a:pt x="10741" y="6490"/>
                  <a:pt x="10805" y="6490"/>
                </a:cubicBezTo>
                <a:close/>
                <a:moveTo>
                  <a:pt x="10525" y="6490"/>
                </a:moveTo>
                <a:cubicBezTo>
                  <a:pt x="10589" y="6490"/>
                  <a:pt x="10641" y="6580"/>
                  <a:pt x="10642" y="6692"/>
                </a:cubicBezTo>
                <a:cubicBezTo>
                  <a:pt x="10644" y="6805"/>
                  <a:pt x="10592" y="6897"/>
                  <a:pt x="10528" y="6897"/>
                </a:cubicBezTo>
                <a:cubicBezTo>
                  <a:pt x="10464" y="6897"/>
                  <a:pt x="10411" y="6805"/>
                  <a:pt x="10411" y="6692"/>
                </a:cubicBezTo>
                <a:cubicBezTo>
                  <a:pt x="10410" y="6580"/>
                  <a:pt x="10461" y="6490"/>
                  <a:pt x="10525" y="6490"/>
                </a:cubicBezTo>
                <a:close/>
                <a:moveTo>
                  <a:pt x="10241" y="6490"/>
                </a:moveTo>
                <a:cubicBezTo>
                  <a:pt x="10305" y="6490"/>
                  <a:pt x="10356" y="6580"/>
                  <a:pt x="10356" y="6692"/>
                </a:cubicBezTo>
                <a:cubicBezTo>
                  <a:pt x="10357" y="6805"/>
                  <a:pt x="10305" y="6897"/>
                  <a:pt x="10241" y="6897"/>
                </a:cubicBezTo>
                <a:cubicBezTo>
                  <a:pt x="10176" y="6897"/>
                  <a:pt x="10124" y="6805"/>
                  <a:pt x="10125" y="6692"/>
                </a:cubicBezTo>
                <a:cubicBezTo>
                  <a:pt x="10125" y="6580"/>
                  <a:pt x="10177" y="6490"/>
                  <a:pt x="10241" y="6490"/>
                </a:cubicBezTo>
                <a:close/>
                <a:moveTo>
                  <a:pt x="9957" y="6490"/>
                </a:moveTo>
                <a:cubicBezTo>
                  <a:pt x="10020" y="6490"/>
                  <a:pt x="10071" y="6580"/>
                  <a:pt x="10071" y="6692"/>
                </a:cubicBezTo>
                <a:cubicBezTo>
                  <a:pt x="10070" y="6805"/>
                  <a:pt x="10018" y="6897"/>
                  <a:pt x="9953" y="6897"/>
                </a:cubicBezTo>
                <a:cubicBezTo>
                  <a:pt x="9889" y="6897"/>
                  <a:pt x="9838" y="6805"/>
                  <a:pt x="9839" y="6692"/>
                </a:cubicBezTo>
                <a:cubicBezTo>
                  <a:pt x="9840" y="6580"/>
                  <a:pt x="9893" y="6490"/>
                  <a:pt x="9957" y="6490"/>
                </a:cubicBezTo>
                <a:close/>
                <a:moveTo>
                  <a:pt x="9677" y="6490"/>
                </a:moveTo>
                <a:cubicBezTo>
                  <a:pt x="9740" y="6490"/>
                  <a:pt x="9791" y="6580"/>
                  <a:pt x="9789" y="6692"/>
                </a:cubicBezTo>
                <a:cubicBezTo>
                  <a:pt x="9788" y="6805"/>
                  <a:pt x="9735" y="6897"/>
                  <a:pt x="9670" y="6897"/>
                </a:cubicBezTo>
                <a:cubicBezTo>
                  <a:pt x="9606" y="6897"/>
                  <a:pt x="9555" y="6805"/>
                  <a:pt x="9558" y="6692"/>
                </a:cubicBezTo>
                <a:cubicBezTo>
                  <a:pt x="9560" y="6580"/>
                  <a:pt x="9613" y="6490"/>
                  <a:pt x="9677" y="6490"/>
                </a:cubicBezTo>
                <a:close/>
                <a:moveTo>
                  <a:pt x="9393" y="6490"/>
                </a:moveTo>
                <a:cubicBezTo>
                  <a:pt x="9456" y="6490"/>
                  <a:pt x="9506" y="6580"/>
                  <a:pt x="9504" y="6692"/>
                </a:cubicBezTo>
                <a:cubicBezTo>
                  <a:pt x="9501" y="6805"/>
                  <a:pt x="9447" y="6897"/>
                  <a:pt x="9383" y="6897"/>
                </a:cubicBezTo>
                <a:cubicBezTo>
                  <a:pt x="9319" y="6897"/>
                  <a:pt x="9269" y="6805"/>
                  <a:pt x="9272" y="6692"/>
                </a:cubicBezTo>
                <a:cubicBezTo>
                  <a:pt x="9275" y="6580"/>
                  <a:pt x="9329" y="6490"/>
                  <a:pt x="9393" y="6490"/>
                </a:cubicBezTo>
                <a:close/>
                <a:moveTo>
                  <a:pt x="9113" y="6490"/>
                </a:moveTo>
                <a:cubicBezTo>
                  <a:pt x="9176" y="6490"/>
                  <a:pt x="9225" y="6580"/>
                  <a:pt x="9222" y="6692"/>
                </a:cubicBezTo>
                <a:cubicBezTo>
                  <a:pt x="9219" y="6805"/>
                  <a:pt x="9164" y="6897"/>
                  <a:pt x="9100" y="6897"/>
                </a:cubicBezTo>
                <a:cubicBezTo>
                  <a:pt x="9036" y="6897"/>
                  <a:pt x="8986" y="6805"/>
                  <a:pt x="8990" y="6692"/>
                </a:cubicBezTo>
                <a:cubicBezTo>
                  <a:pt x="8994" y="6580"/>
                  <a:pt x="9049" y="6490"/>
                  <a:pt x="9113" y="6490"/>
                </a:cubicBezTo>
                <a:close/>
                <a:moveTo>
                  <a:pt x="8828" y="6490"/>
                </a:moveTo>
                <a:cubicBezTo>
                  <a:pt x="8892" y="6490"/>
                  <a:pt x="8940" y="6580"/>
                  <a:pt x="8936" y="6692"/>
                </a:cubicBezTo>
                <a:cubicBezTo>
                  <a:pt x="8932" y="6805"/>
                  <a:pt x="8877" y="6897"/>
                  <a:pt x="8813" y="6897"/>
                </a:cubicBezTo>
                <a:cubicBezTo>
                  <a:pt x="8748" y="6897"/>
                  <a:pt x="8700" y="6805"/>
                  <a:pt x="8705" y="6692"/>
                </a:cubicBezTo>
                <a:cubicBezTo>
                  <a:pt x="8709" y="6580"/>
                  <a:pt x="8765" y="6490"/>
                  <a:pt x="8828" y="6490"/>
                </a:cubicBezTo>
                <a:close/>
                <a:moveTo>
                  <a:pt x="4590" y="6490"/>
                </a:moveTo>
                <a:cubicBezTo>
                  <a:pt x="4654" y="6490"/>
                  <a:pt x="4692" y="6580"/>
                  <a:pt x="4675" y="6692"/>
                </a:cubicBezTo>
                <a:cubicBezTo>
                  <a:pt x="4658" y="6805"/>
                  <a:pt x="4592" y="6897"/>
                  <a:pt x="4528" y="6897"/>
                </a:cubicBezTo>
                <a:cubicBezTo>
                  <a:pt x="4464" y="6897"/>
                  <a:pt x="4426" y="6805"/>
                  <a:pt x="4444" y="6692"/>
                </a:cubicBezTo>
                <a:cubicBezTo>
                  <a:pt x="4461" y="6580"/>
                  <a:pt x="4527" y="6490"/>
                  <a:pt x="4590" y="6490"/>
                </a:cubicBezTo>
                <a:close/>
                <a:moveTo>
                  <a:pt x="3464" y="6490"/>
                </a:moveTo>
                <a:cubicBezTo>
                  <a:pt x="3527" y="6490"/>
                  <a:pt x="3563" y="6580"/>
                  <a:pt x="3542" y="6692"/>
                </a:cubicBezTo>
                <a:cubicBezTo>
                  <a:pt x="3522" y="6805"/>
                  <a:pt x="3453" y="6897"/>
                  <a:pt x="3389" y="6897"/>
                </a:cubicBezTo>
                <a:cubicBezTo>
                  <a:pt x="3325" y="6897"/>
                  <a:pt x="3289" y="6805"/>
                  <a:pt x="3310" y="6692"/>
                </a:cubicBezTo>
                <a:cubicBezTo>
                  <a:pt x="3332" y="6580"/>
                  <a:pt x="3400" y="6490"/>
                  <a:pt x="3464" y="6490"/>
                </a:cubicBezTo>
                <a:close/>
                <a:moveTo>
                  <a:pt x="3180" y="6490"/>
                </a:moveTo>
                <a:cubicBezTo>
                  <a:pt x="3244" y="6490"/>
                  <a:pt x="3278" y="6580"/>
                  <a:pt x="3257" y="6692"/>
                </a:cubicBezTo>
                <a:cubicBezTo>
                  <a:pt x="3236" y="6805"/>
                  <a:pt x="3166" y="6897"/>
                  <a:pt x="3102" y="6897"/>
                </a:cubicBezTo>
                <a:cubicBezTo>
                  <a:pt x="3037" y="6897"/>
                  <a:pt x="3003" y="6805"/>
                  <a:pt x="3025" y="6692"/>
                </a:cubicBezTo>
                <a:cubicBezTo>
                  <a:pt x="3047" y="6580"/>
                  <a:pt x="3116" y="6490"/>
                  <a:pt x="3180" y="6490"/>
                </a:cubicBezTo>
                <a:close/>
                <a:moveTo>
                  <a:pt x="2896" y="6490"/>
                </a:moveTo>
                <a:cubicBezTo>
                  <a:pt x="2960" y="6490"/>
                  <a:pt x="2994" y="6580"/>
                  <a:pt x="2972" y="6692"/>
                </a:cubicBezTo>
                <a:cubicBezTo>
                  <a:pt x="2950" y="6805"/>
                  <a:pt x="2879" y="6897"/>
                  <a:pt x="2815" y="6897"/>
                </a:cubicBezTo>
                <a:cubicBezTo>
                  <a:pt x="2750" y="6897"/>
                  <a:pt x="2717" y="6805"/>
                  <a:pt x="2740" y="6692"/>
                </a:cubicBezTo>
                <a:cubicBezTo>
                  <a:pt x="2763" y="6580"/>
                  <a:pt x="2833" y="6490"/>
                  <a:pt x="2896" y="6490"/>
                </a:cubicBezTo>
                <a:close/>
                <a:moveTo>
                  <a:pt x="4666" y="6004"/>
                </a:moveTo>
                <a:cubicBezTo>
                  <a:pt x="4729" y="6004"/>
                  <a:pt x="4767" y="6092"/>
                  <a:pt x="4751" y="6201"/>
                </a:cubicBezTo>
                <a:cubicBezTo>
                  <a:pt x="4734" y="6310"/>
                  <a:pt x="4669" y="6400"/>
                  <a:pt x="4606" y="6400"/>
                </a:cubicBezTo>
                <a:cubicBezTo>
                  <a:pt x="4542" y="6400"/>
                  <a:pt x="4505" y="6310"/>
                  <a:pt x="4522" y="6201"/>
                </a:cubicBezTo>
                <a:cubicBezTo>
                  <a:pt x="4539" y="6092"/>
                  <a:pt x="4604" y="6004"/>
                  <a:pt x="4666" y="6004"/>
                </a:cubicBezTo>
                <a:close/>
                <a:moveTo>
                  <a:pt x="4387" y="6004"/>
                </a:moveTo>
                <a:cubicBezTo>
                  <a:pt x="4450" y="6004"/>
                  <a:pt x="4487" y="6092"/>
                  <a:pt x="4470" y="6201"/>
                </a:cubicBezTo>
                <a:cubicBezTo>
                  <a:pt x="4452" y="6310"/>
                  <a:pt x="4387" y="6400"/>
                  <a:pt x="4323" y="6400"/>
                </a:cubicBezTo>
                <a:cubicBezTo>
                  <a:pt x="4259" y="6400"/>
                  <a:pt x="4222" y="6310"/>
                  <a:pt x="4241" y="6201"/>
                </a:cubicBezTo>
                <a:cubicBezTo>
                  <a:pt x="4259" y="6092"/>
                  <a:pt x="4324" y="6004"/>
                  <a:pt x="4387" y="6004"/>
                </a:cubicBezTo>
                <a:close/>
                <a:moveTo>
                  <a:pt x="4107" y="6004"/>
                </a:moveTo>
                <a:cubicBezTo>
                  <a:pt x="4170" y="6004"/>
                  <a:pt x="4206" y="6092"/>
                  <a:pt x="4188" y="6201"/>
                </a:cubicBezTo>
                <a:cubicBezTo>
                  <a:pt x="4170" y="6310"/>
                  <a:pt x="4104" y="6400"/>
                  <a:pt x="4040" y="6400"/>
                </a:cubicBezTo>
                <a:cubicBezTo>
                  <a:pt x="3977" y="6400"/>
                  <a:pt x="3941" y="6310"/>
                  <a:pt x="3959" y="6201"/>
                </a:cubicBezTo>
                <a:cubicBezTo>
                  <a:pt x="3978" y="6092"/>
                  <a:pt x="4044" y="6004"/>
                  <a:pt x="4107" y="6004"/>
                </a:cubicBezTo>
                <a:close/>
                <a:moveTo>
                  <a:pt x="3831" y="6004"/>
                </a:moveTo>
                <a:cubicBezTo>
                  <a:pt x="3895" y="6004"/>
                  <a:pt x="3930" y="6092"/>
                  <a:pt x="3911" y="6201"/>
                </a:cubicBezTo>
                <a:cubicBezTo>
                  <a:pt x="3892" y="6310"/>
                  <a:pt x="3825" y="6400"/>
                  <a:pt x="3762" y="6400"/>
                </a:cubicBezTo>
                <a:cubicBezTo>
                  <a:pt x="3698" y="6400"/>
                  <a:pt x="3663" y="6310"/>
                  <a:pt x="3682" y="6201"/>
                </a:cubicBezTo>
                <a:cubicBezTo>
                  <a:pt x="3702" y="6092"/>
                  <a:pt x="3769" y="6004"/>
                  <a:pt x="3831" y="6004"/>
                </a:cubicBezTo>
                <a:close/>
                <a:moveTo>
                  <a:pt x="3552" y="6004"/>
                </a:moveTo>
                <a:cubicBezTo>
                  <a:pt x="3615" y="6004"/>
                  <a:pt x="3650" y="6092"/>
                  <a:pt x="3630" y="6201"/>
                </a:cubicBezTo>
                <a:cubicBezTo>
                  <a:pt x="3610" y="6310"/>
                  <a:pt x="3542" y="6400"/>
                  <a:pt x="3479" y="6400"/>
                </a:cubicBezTo>
                <a:cubicBezTo>
                  <a:pt x="3416" y="6400"/>
                  <a:pt x="3381" y="6310"/>
                  <a:pt x="3401" y="6201"/>
                </a:cubicBezTo>
                <a:cubicBezTo>
                  <a:pt x="3422" y="6092"/>
                  <a:pt x="3490" y="6004"/>
                  <a:pt x="3552" y="6004"/>
                </a:cubicBezTo>
                <a:close/>
                <a:moveTo>
                  <a:pt x="3272" y="6004"/>
                </a:moveTo>
                <a:cubicBezTo>
                  <a:pt x="3335" y="6004"/>
                  <a:pt x="3369" y="6092"/>
                  <a:pt x="3349" y="6201"/>
                </a:cubicBezTo>
                <a:cubicBezTo>
                  <a:pt x="3328" y="6310"/>
                  <a:pt x="3260" y="6400"/>
                  <a:pt x="3197" y="6400"/>
                </a:cubicBezTo>
                <a:cubicBezTo>
                  <a:pt x="3133" y="6400"/>
                  <a:pt x="3099" y="6310"/>
                  <a:pt x="3120" y="6201"/>
                </a:cubicBezTo>
                <a:cubicBezTo>
                  <a:pt x="3142" y="6092"/>
                  <a:pt x="3210" y="6004"/>
                  <a:pt x="3272" y="6004"/>
                </a:cubicBezTo>
                <a:close/>
                <a:moveTo>
                  <a:pt x="2993" y="6004"/>
                </a:moveTo>
                <a:cubicBezTo>
                  <a:pt x="3055" y="6004"/>
                  <a:pt x="3089" y="6092"/>
                  <a:pt x="3068" y="6201"/>
                </a:cubicBezTo>
                <a:cubicBezTo>
                  <a:pt x="3046" y="6310"/>
                  <a:pt x="2977" y="6400"/>
                  <a:pt x="2914" y="6400"/>
                </a:cubicBezTo>
                <a:cubicBezTo>
                  <a:pt x="2850" y="6400"/>
                  <a:pt x="2817" y="6310"/>
                  <a:pt x="2839" y="6201"/>
                </a:cubicBezTo>
                <a:cubicBezTo>
                  <a:pt x="2861" y="6092"/>
                  <a:pt x="2930" y="6004"/>
                  <a:pt x="2993" y="6004"/>
                </a:cubicBezTo>
                <a:close/>
                <a:moveTo>
                  <a:pt x="2717" y="6004"/>
                </a:moveTo>
                <a:cubicBezTo>
                  <a:pt x="2780" y="6004"/>
                  <a:pt x="2813" y="6092"/>
                  <a:pt x="2791" y="6201"/>
                </a:cubicBezTo>
                <a:cubicBezTo>
                  <a:pt x="2769" y="6310"/>
                  <a:pt x="2699" y="6400"/>
                  <a:pt x="2635" y="6400"/>
                </a:cubicBezTo>
                <a:cubicBezTo>
                  <a:pt x="2572" y="6400"/>
                  <a:pt x="2539" y="6310"/>
                  <a:pt x="2562" y="6201"/>
                </a:cubicBezTo>
                <a:cubicBezTo>
                  <a:pt x="2585" y="6092"/>
                  <a:pt x="2654" y="6004"/>
                  <a:pt x="2717" y="6004"/>
                </a:cubicBezTo>
                <a:close/>
                <a:moveTo>
                  <a:pt x="12473" y="6004"/>
                </a:moveTo>
                <a:cubicBezTo>
                  <a:pt x="12535" y="6004"/>
                  <a:pt x="12592" y="6092"/>
                  <a:pt x="12599" y="6201"/>
                </a:cubicBezTo>
                <a:cubicBezTo>
                  <a:pt x="12606" y="6310"/>
                  <a:pt x="12560" y="6400"/>
                  <a:pt x="12496" y="6400"/>
                </a:cubicBezTo>
                <a:cubicBezTo>
                  <a:pt x="12433" y="6400"/>
                  <a:pt x="12376" y="6310"/>
                  <a:pt x="12370" y="6201"/>
                </a:cubicBezTo>
                <a:cubicBezTo>
                  <a:pt x="12364" y="6092"/>
                  <a:pt x="12409" y="6004"/>
                  <a:pt x="12473" y="6004"/>
                </a:cubicBezTo>
                <a:close/>
                <a:moveTo>
                  <a:pt x="12192" y="6004"/>
                </a:moveTo>
                <a:cubicBezTo>
                  <a:pt x="12255" y="6004"/>
                  <a:pt x="12311" y="6092"/>
                  <a:pt x="12317" y="6201"/>
                </a:cubicBezTo>
                <a:cubicBezTo>
                  <a:pt x="12323" y="6310"/>
                  <a:pt x="12277" y="6400"/>
                  <a:pt x="12213" y="6400"/>
                </a:cubicBezTo>
                <a:cubicBezTo>
                  <a:pt x="12150" y="6400"/>
                  <a:pt x="12094" y="6310"/>
                  <a:pt x="12088" y="6201"/>
                </a:cubicBezTo>
                <a:cubicBezTo>
                  <a:pt x="12083" y="6092"/>
                  <a:pt x="12129" y="6004"/>
                  <a:pt x="12192" y="6004"/>
                </a:cubicBezTo>
                <a:close/>
                <a:moveTo>
                  <a:pt x="11912" y="6004"/>
                </a:moveTo>
                <a:cubicBezTo>
                  <a:pt x="11975" y="6004"/>
                  <a:pt x="12030" y="6092"/>
                  <a:pt x="12035" y="6201"/>
                </a:cubicBezTo>
                <a:cubicBezTo>
                  <a:pt x="12041" y="6310"/>
                  <a:pt x="11993" y="6400"/>
                  <a:pt x="11930" y="6400"/>
                </a:cubicBezTo>
                <a:cubicBezTo>
                  <a:pt x="11866" y="6400"/>
                  <a:pt x="11811" y="6310"/>
                  <a:pt x="11807" y="6201"/>
                </a:cubicBezTo>
                <a:cubicBezTo>
                  <a:pt x="11802" y="6092"/>
                  <a:pt x="11849" y="6004"/>
                  <a:pt x="11912" y="6004"/>
                </a:cubicBezTo>
                <a:close/>
                <a:moveTo>
                  <a:pt x="11636" y="6004"/>
                </a:moveTo>
                <a:cubicBezTo>
                  <a:pt x="11699" y="6004"/>
                  <a:pt x="11753" y="6092"/>
                  <a:pt x="11758" y="6201"/>
                </a:cubicBezTo>
                <a:cubicBezTo>
                  <a:pt x="11762" y="6310"/>
                  <a:pt x="11714" y="6400"/>
                  <a:pt x="11651" y="6400"/>
                </a:cubicBezTo>
                <a:cubicBezTo>
                  <a:pt x="11587" y="6400"/>
                  <a:pt x="11533" y="6310"/>
                  <a:pt x="11529" y="6201"/>
                </a:cubicBezTo>
                <a:cubicBezTo>
                  <a:pt x="11525" y="6092"/>
                  <a:pt x="11573" y="6004"/>
                  <a:pt x="11636" y="6004"/>
                </a:cubicBezTo>
                <a:close/>
                <a:moveTo>
                  <a:pt x="11356" y="6004"/>
                </a:moveTo>
                <a:cubicBezTo>
                  <a:pt x="11418" y="6004"/>
                  <a:pt x="11472" y="6092"/>
                  <a:pt x="11476" y="6201"/>
                </a:cubicBezTo>
                <a:cubicBezTo>
                  <a:pt x="11480" y="6310"/>
                  <a:pt x="11431" y="6400"/>
                  <a:pt x="11368" y="6400"/>
                </a:cubicBezTo>
                <a:cubicBezTo>
                  <a:pt x="11304" y="6400"/>
                  <a:pt x="11250" y="6310"/>
                  <a:pt x="11247" y="6201"/>
                </a:cubicBezTo>
                <a:cubicBezTo>
                  <a:pt x="11244" y="6092"/>
                  <a:pt x="11293" y="6004"/>
                  <a:pt x="11356" y="6004"/>
                </a:cubicBezTo>
                <a:close/>
                <a:moveTo>
                  <a:pt x="11076" y="6004"/>
                </a:moveTo>
                <a:cubicBezTo>
                  <a:pt x="11138" y="6004"/>
                  <a:pt x="11192" y="6092"/>
                  <a:pt x="11194" y="6201"/>
                </a:cubicBezTo>
                <a:cubicBezTo>
                  <a:pt x="11197" y="6310"/>
                  <a:pt x="11148" y="6400"/>
                  <a:pt x="11084" y="6400"/>
                </a:cubicBezTo>
                <a:cubicBezTo>
                  <a:pt x="11021" y="6400"/>
                  <a:pt x="10968" y="6310"/>
                  <a:pt x="10966" y="6201"/>
                </a:cubicBezTo>
                <a:cubicBezTo>
                  <a:pt x="10963" y="6092"/>
                  <a:pt x="11013" y="6004"/>
                  <a:pt x="11076" y="6004"/>
                </a:cubicBezTo>
                <a:close/>
                <a:moveTo>
                  <a:pt x="10799" y="6004"/>
                </a:moveTo>
                <a:cubicBezTo>
                  <a:pt x="10862" y="6004"/>
                  <a:pt x="10915" y="6092"/>
                  <a:pt x="10917" y="6201"/>
                </a:cubicBezTo>
                <a:cubicBezTo>
                  <a:pt x="10919" y="6310"/>
                  <a:pt x="10869" y="6400"/>
                  <a:pt x="10805" y="6400"/>
                </a:cubicBezTo>
                <a:cubicBezTo>
                  <a:pt x="10742" y="6400"/>
                  <a:pt x="10689" y="6310"/>
                  <a:pt x="10688" y="6201"/>
                </a:cubicBezTo>
                <a:cubicBezTo>
                  <a:pt x="10687" y="6092"/>
                  <a:pt x="10737" y="6004"/>
                  <a:pt x="10799" y="6004"/>
                </a:cubicBezTo>
                <a:close/>
                <a:moveTo>
                  <a:pt x="10519" y="6004"/>
                </a:moveTo>
                <a:cubicBezTo>
                  <a:pt x="10582" y="6004"/>
                  <a:pt x="10634" y="6092"/>
                  <a:pt x="10635" y="6201"/>
                </a:cubicBezTo>
                <a:cubicBezTo>
                  <a:pt x="10636" y="6310"/>
                  <a:pt x="10586" y="6400"/>
                  <a:pt x="10522" y="6400"/>
                </a:cubicBezTo>
                <a:cubicBezTo>
                  <a:pt x="10459" y="6400"/>
                  <a:pt x="10407" y="6310"/>
                  <a:pt x="10406" y="6201"/>
                </a:cubicBezTo>
                <a:cubicBezTo>
                  <a:pt x="10406" y="6092"/>
                  <a:pt x="10456" y="6004"/>
                  <a:pt x="10519" y="6004"/>
                </a:cubicBezTo>
                <a:close/>
                <a:moveTo>
                  <a:pt x="10239" y="6004"/>
                </a:moveTo>
                <a:cubicBezTo>
                  <a:pt x="10302" y="6004"/>
                  <a:pt x="10353" y="6092"/>
                  <a:pt x="10354" y="6201"/>
                </a:cubicBezTo>
                <a:cubicBezTo>
                  <a:pt x="10354" y="6310"/>
                  <a:pt x="10303" y="6400"/>
                  <a:pt x="10239" y="6400"/>
                </a:cubicBezTo>
                <a:cubicBezTo>
                  <a:pt x="10176" y="6400"/>
                  <a:pt x="10124" y="6310"/>
                  <a:pt x="10125" y="6201"/>
                </a:cubicBezTo>
                <a:cubicBezTo>
                  <a:pt x="10125" y="6092"/>
                  <a:pt x="10176" y="6004"/>
                  <a:pt x="10239" y="6004"/>
                </a:cubicBezTo>
                <a:close/>
                <a:moveTo>
                  <a:pt x="9963" y="6004"/>
                </a:moveTo>
                <a:cubicBezTo>
                  <a:pt x="10026" y="6004"/>
                  <a:pt x="10077" y="6092"/>
                  <a:pt x="10076" y="6201"/>
                </a:cubicBezTo>
                <a:cubicBezTo>
                  <a:pt x="10075" y="6310"/>
                  <a:pt x="10024" y="6400"/>
                  <a:pt x="9960" y="6400"/>
                </a:cubicBezTo>
                <a:cubicBezTo>
                  <a:pt x="9897" y="6400"/>
                  <a:pt x="9846" y="6310"/>
                  <a:pt x="9847" y="6201"/>
                </a:cubicBezTo>
                <a:cubicBezTo>
                  <a:pt x="9849" y="6092"/>
                  <a:pt x="9901" y="6004"/>
                  <a:pt x="9963" y="6004"/>
                </a:cubicBezTo>
                <a:close/>
                <a:moveTo>
                  <a:pt x="9683" y="6004"/>
                </a:moveTo>
                <a:cubicBezTo>
                  <a:pt x="9746" y="6004"/>
                  <a:pt x="9796" y="6092"/>
                  <a:pt x="9795" y="6201"/>
                </a:cubicBezTo>
                <a:cubicBezTo>
                  <a:pt x="9793" y="6310"/>
                  <a:pt x="9741" y="6400"/>
                  <a:pt x="9677" y="6400"/>
                </a:cubicBezTo>
                <a:cubicBezTo>
                  <a:pt x="9614" y="6400"/>
                  <a:pt x="9564" y="6310"/>
                  <a:pt x="9566" y="6201"/>
                </a:cubicBezTo>
                <a:cubicBezTo>
                  <a:pt x="9568" y="6092"/>
                  <a:pt x="9621" y="6004"/>
                  <a:pt x="9683" y="6004"/>
                </a:cubicBezTo>
                <a:close/>
                <a:moveTo>
                  <a:pt x="9403" y="6004"/>
                </a:moveTo>
                <a:cubicBezTo>
                  <a:pt x="9466" y="6004"/>
                  <a:pt x="9515" y="6092"/>
                  <a:pt x="9513" y="6201"/>
                </a:cubicBezTo>
                <a:cubicBezTo>
                  <a:pt x="9511" y="6310"/>
                  <a:pt x="9457" y="6400"/>
                  <a:pt x="9394" y="6400"/>
                </a:cubicBezTo>
                <a:cubicBezTo>
                  <a:pt x="9330" y="6400"/>
                  <a:pt x="9281" y="6310"/>
                  <a:pt x="9284" y="6201"/>
                </a:cubicBezTo>
                <a:cubicBezTo>
                  <a:pt x="9287" y="6092"/>
                  <a:pt x="9340" y="6004"/>
                  <a:pt x="9403" y="6004"/>
                </a:cubicBezTo>
                <a:close/>
                <a:moveTo>
                  <a:pt x="9127" y="6004"/>
                </a:moveTo>
                <a:cubicBezTo>
                  <a:pt x="9190" y="6004"/>
                  <a:pt x="9239" y="6092"/>
                  <a:pt x="9236" y="6201"/>
                </a:cubicBezTo>
                <a:cubicBezTo>
                  <a:pt x="9233" y="6310"/>
                  <a:pt x="9179" y="6400"/>
                  <a:pt x="9115" y="6400"/>
                </a:cubicBezTo>
                <a:cubicBezTo>
                  <a:pt x="9052" y="6400"/>
                  <a:pt x="9003" y="6310"/>
                  <a:pt x="9007" y="6201"/>
                </a:cubicBezTo>
                <a:cubicBezTo>
                  <a:pt x="9011" y="6092"/>
                  <a:pt x="9065" y="6004"/>
                  <a:pt x="9127" y="6004"/>
                </a:cubicBezTo>
                <a:close/>
                <a:moveTo>
                  <a:pt x="16654" y="6004"/>
                </a:moveTo>
                <a:cubicBezTo>
                  <a:pt x="16716" y="6004"/>
                  <a:pt x="16783" y="6092"/>
                  <a:pt x="16803" y="6201"/>
                </a:cubicBezTo>
                <a:cubicBezTo>
                  <a:pt x="16822" y="6310"/>
                  <a:pt x="16787" y="6400"/>
                  <a:pt x="16723" y="6400"/>
                </a:cubicBezTo>
                <a:cubicBezTo>
                  <a:pt x="16660" y="6400"/>
                  <a:pt x="16593" y="6310"/>
                  <a:pt x="16574" y="6201"/>
                </a:cubicBezTo>
                <a:cubicBezTo>
                  <a:pt x="16555" y="6092"/>
                  <a:pt x="16591" y="6004"/>
                  <a:pt x="16654" y="6004"/>
                </a:cubicBezTo>
                <a:close/>
                <a:moveTo>
                  <a:pt x="16373" y="6004"/>
                </a:moveTo>
                <a:cubicBezTo>
                  <a:pt x="16436" y="6004"/>
                  <a:pt x="16502" y="6092"/>
                  <a:pt x="16521" y="6201"/>
                </a:cubicBezTo>
                <a:cubicBezTo>
                  <a:pt x="16539" y="6310"/>
                  <a:pt x="16503" y="6400"/>
                  <a:pt x="16440" y="6400"/>
                </a:cubicBezTo>
                <a:cubicBezTo>
                  <a:pt x="16376" y="6400"/>
                  <a:pt x="16310" y="6310"/>
                  <a:pt x="16292" y="6201"/>
                </a:cubicBezTo>
                <a:cubicBezTo>
                  <a:pt x="16274" y="6092"/>
                  <a:pt x="16310" y="6004"/>
                  <a:pt x="16373" y="6004"/>
                </a:cubicBezTo>
                <a:close/>
                <a:moveTo>
                  <a:pt x="16097" y="6004"/>
                </a:moveTo>
                <a:cubicBezTo>
                  <a:pt x="16160" y="6004"/>
                  <a:pt x="16225" y="6092"/>
                  <a:pt x="16243" y="6201"/>
                </a:cubicBezTo>
                <a:cubicBezTo>
                  <a:pt x="16261" y="6310"/>
                  <a:pt x="16224" y="6400"/>
                  <a:pt x="16160" y="6400"/>
                </a:cubicBezTo>
                <a:cubicBezTo>
                  <a:pt x="16097" y="6400"/>
                  <a:pt x="16031" y="6310"/>
                  <a:pt x="16014" y="6201"/>
                </a:cubicBezTo>
                <a:cubicBezTo>
                  <a:pt x="15997" y="6092"/>
                  <a:pt x="16034" y="6004"/>
                  <a:pt x="16097" y="6004"/>
                </a:cubicBezTo>
                <a:close/>
                <a:moveTo>
                  <a:pt x="15816" y="6004"/>
                </a:moveTo>
                <a:cubicBezTo>
                  <a:pt x="15879" y="6004"/>
                  <a:pt x="15944" y="6092"/>
                  <a:pt x="15961" y="6201"/>
                </a:cubicBezTo>
                <a:cubicBezTo>
                  <a:pt x="15978" y="6310"/>
                  <a:pt x="15940" y="6400"/>
                  <a:pt x="15877" y="6400"/>
                </a:cubicBezTo>
                <a:cubicBezTo>
                  <a:pt x="15813" y="6400"/>
                  <a:pt x="15748" y="6310"/>
                  <a:pt x="15732" y="6201"/>
                </a:cubicBezTo>
                <a:cubicBezTo>
                  <a:pt x="15715" y="6092"/>
                  <a:pt x="15753" y="6004"/>
                  <a:pt x="15816" y="6004"/>
                </a:cubicBezTo>
                <a:close/>
                <a:moveTo>
                  <a:pt x="15536" y="6004"/>
                </a:moveTo>
                <a:cubicBezTo>
                  <a:pt x="15599" y="6004"/>
                  <a:pt x="15663" y="6092"/>
                  <a:pt x="15679" y="6201"/>
                </a:cubicBezTo>
                <a:cubicBezTo>
                  <a:pt x="15695" y="6310"/>
                  <a:pt x="15657" y="6400"/>
                  <a:pt x="15593" y="6400"/>
                </a:cubicBezTo>
                <a:cubicBezTo>
                  <a:pt x="15530" y="6400"/>
                  <a:pt x="15466" y="6310"/>
                  <a:pt x="15450" y="6201"/>
                </a:cubicBezTo>
                <a:cubicBezTo>
                  <a:pt x="15434" y="6092"/>
                  <a:pt x="15473" y="6004"/>
                  <a:pt x="15536" y="6004"/>
                </a:cubicBezTo>
                <a:close/>
                <a:moveTo>
                  <a:pt x="15260" y="6004"/>
                </a:moveTo>
                <a:cubicBezTo>
                  <a:pt x="15323" y="6004"/>
                  <a:pt x="15386" y="6092"/>
                  <a:pt x="15401" y="6201"/>
                </a:cubicBezTo>
                <a:cubicBezTo>
                  <a:pt x="15416" y="6310"/>
                  <a:pt x="15378" y="6400"/>
                  <a:pt x="15314" y="6400"/>
                </a:cubicBezTo>
                <a:cubicBezTo>
                  <a:pt x="15250" y="6400"/>
                  <a:pt x="15187" y="6310"/>
                  <a:pt x="15172" y="6201"/>
                </a:cubicBezTo>
                <a:cubicBezTo>
                  <a:pt x="15158" y="6092"/>
                  <a:pt x="15197" y="6004"/>
                  <a:pt x="15260" y="6004"/>
                </a:cubicBezTo>
                <a:close/>
                <a:moveTo>
                  <a:pt x="14979" y="6004"/>
                </a:moveTo>
                <a:cubicBezTo>
                  <a:pt x="15042" y="6004"/>
                  <a:pt x="15105" y="6092"/>
                  <a:pt x="15119" y="6201"/>
                </a:cubicBezTo>
                <a:cubicBezTo>
                  <a:pt x="15134" y="6310"/>
                  <a:pt x="15094" y="6400"/>
                  <a:pt x="15031" y="6400"/>
                </a:cubicBezTo>
                <a:cubicBezTo>
                  <a:pt x="14967" y="6400"/>
                  <a:pt x="14904" y="6310"/>
                  <a:pt x="14890" y="6201"/>
                </a:cubicBezTo>
                <a:cubicBezTo>
                  <a:pt x="14877" y="6092"/>
                  <a:pt x="14916" y="6004"/>
                  <a:pt x="14979" y="6004"/>
                </a:cubicBezTo>
                <a:close/>
                <a:moveTo>
                  <a:pt x="14703" y="6004"/>
                </a:moveTo>
                <a:cubicBezTo>
                  <a:pt x="14766" y="6004"/>
                  <a:pt x="14827" y="6092"/>
                  <a:pt x="14841" y="6201"/>
                </a:cubicBezTo>
                <a:cubicBezTo>
                  <a:pt x="14855" y="6310"/>
                  <a:pt x="14814" y="6400"/>
                  <a:pt x="14751" y="6400"/>
                </a:cubicBezTo>
                <a:cubicBezTo>
                  <a:pt x="14688" y="6400"/>
                  <a:pt x="14626" y="6310"/>
                  <a:pt x="14612" y="6201"/>
                </a:cubicBezTo>
                <a:cubicBezTo>
                  <a:pt x="14599" y="6092"/>
                  <a:pt x="14640" y="6004"/>
                  <a:pt x="14703" y="6004"/>
                </a:cubicBezTo>
                <a:close/>
                <a:moveTo>
                  <a:pt x="14423" y="6004"/>
                </a:moveTo>
                <a:cubicBezTo>
                  <a:pt x="14485" y="6004"/>
                  <a:pt x="14546" y="6092"/>
                  <a:pt x="14559" y="6201"/>
                </a:cubicBezTo>
                <a:cubicBezTo>
                  <a:pt x="14572" y="6310"/>
                  <a:pt x="14531" y="6400"/>
                  <a:pt x="14468" y="6400"/>
                </a:cubicBezTo>
                <a:cubicBezTo>
                  <a:pt x="14404" y="6400"/>
                  <a:pt x="14343" y="6310"/>
                  <a:pt x="14330" y="6201"/>
                </a:cubicBezTo>
                <a:cubicBezTo>
                  <a:pt x="14318" y="6092"/>
                  <a:pt x="14359" y="6004"/>
                  <a:pt x="14423" y="6004"/>
                </a:cubicBezTo>
                <a:close/>
                <a:moveTo>
                  <a:pt x="14142" y="6004"/>
                </a:moveTo>
                <a:cubicBezTo>
                  <a:pt x="14205" y="6004"/>
                  <a:pt x="14265" y="6092"/>
                  <a:pt x="14277" y="6201"/>
                </a:cubicBezTo>
                <a:cubicBezTo>
                  <a:pt x="14289" y="6310"/>
                  <a:pt x="14248" y="6400"/>
                  <a:pt x="14185" y="6400"/>
                </a:cubicBezTo>
                <a:cubicBezTo>
                  <a:pt x="14121" y="6400"/>
                  <a:pt x="14060" y="6310"/>
                  <a:pt x="14049" y="6201"/>
                </a:cubicBezTo>
                <a:cubicBezTo>
                  <a:pt x="14037" y="6092"/>
                  <a:pt x="14079" y="6004"/>
                  <a:pt x="14142" y="6004"/>
                </a:cubicBezTo>
                <a:close/>
                <a:moveTo>
                  <a:pt x="13866" y="6004"/>
                </a:moveTo>
                <a:cubicBezTo>
                  <a:pt x="13929" y="6004"/>
                  <a:pt x="13989" y="6092"/>
                  <a:pt x="14000" y="6201"/>
                </a:cubicBezTo>
                <a:cubicBezTo>
                  <a:pt x="14011" y="6310"/>
                  <a:pt x="13968" y="6400"/>
                  <a:pt x="13905" y="6400"/>
                </a:cubicBezTo>
                <a:cubicBezTo>
                  <a:pt x="13841" y="6400"/>
                  <a:pt x="13781" y="6310"/>
                  <a:pt x="13771" y="6201"/>
                </a:cubicBezTo>
                <a:cubicBezTo>
                  <a:pt x="13760" y="6092"/>
                  <a:pt x="13803" y="6004"/>
                  <a:pt x="13866" y="6004"/>
                </a:cubicBezTo>
                <a:close/>
                <a:moveTo>
                  <a:pt x="13586" y="6004"/>
                </a:moveTo>
                <a:cubicBezTo>
                  <a:pt x="13648" y="6004"/>
                  <a:pt x="13708" y="6092"/>
                  <a:pt x="13718" y="6201"/>
                </a:cubicBezTo>
                <a:cubicBezTo>
                  <a:pt x="13728" y="6310"/>
                  <a:pt x="13685" y="6400"/>
                  <a:pt x="13622" y="6400"/>
                </a:cubicBezTo>
                <a:cubicBezTo>
                  <a:pt x="13558" y="6400"/>
                  <a:pt x="13499" y="6310"/>
                  <a:pt x="13489" y="6201"/>
                </a:cubicBezTo>
                <a:cubicBezTo>
                  <a:pt x="13479" y="6092"/>
                  <a:pt x="13523" y="6004"/>
                  <a:pt x="13586" y="6004"/>
                </a:cubicBezTo>
                <a:close/>
                <a:moveTo>
                  <a:pt x="13309" y="6004"/>
                </a:moveTo>
                <a:cubicBezTo>
                  <a:pt x="13372" y="6004"/>
                  <a:pt x="13431" y="6092"/>
                  <a:pt x="13440" y="6201"/>
                </a:cubicBezTo>
                <a:cubicBezTo>
                  <a:pt x="13450" y="6310"/>
                  <a:pt x="13406" y="6400"/>
                  <a:pt x="13342" y="6400"/>
                </a:cubicBezTo>
                <a:cubicBezTo>
                  <a:pt x="13279" y="6400"/>
                  <a:pt x="13220" y="6310"/>
                  <a:pt x="13211" y="6201"/>
                </a:cubicBezTo>
                <a:cubicBezTo>
                  <a:pt x="13203" y="6092"/>
                  <a:pt x="13246" y="6004"/>
                  <a:pt x="13309" y="6004"/>
                </a:cubicBezTo>
                <a:close/>
                <a:moveTo>
                  <a:pt x="13029" y="6004"/>
                </a:moveTo>
                <a:cubicBezTo>
                  <a:pt x="13092" y="6004"/>
                  <a:pt x="13150" y="6092"/>
                  <a:pt x="13158" y="6201"/>
                </a:cubicBezTo>
                <a:cubicBezTo>
                  <a:pt x="13167" y="6310"/>
                  <a:pt x="13123" y="6400"/>
                  <a:pt x="13059" y="6400"/>
                </a:cubicBezTo>
                <a:cubicBezTo>
                  <a:pt x="12996" y="6400"/>
                  <a:pt x="12937" y="6310"/>
                  <a:pt x="12930" y="6201"/>
                </a:cubicBezTo>
                <a:cubicBezTo>
                  <a:pt x="12922" y="6092"/>
                  <a:pt x="12966" y="6004"/>
                  <a:pt x="13029" y="6004"/>
                </a:cubicBezTo>
                <a:close/>
                <a:moveTo>
                  <a:pt x="12749" y="6004"/>
                </a:moveTo>
                <a:cubicBezTo>
                  <a:pt x="12811" y="6004"/>
                  <a:pt x="12869" y="6092"/>
                  <a:pt x="12876" y="6201"/>
                </a:cubicBezTo>
                <a:cubicBezTo>
                  <a:pt x="12884" y="6310"/>
                  <a:pt x="12839" y="6400"/>
                  <a:pt x="12776" y="6400"/>
                </a:cubicBezTo>
                <a:cubicBezTo>
                  <a:pt x="12712" y="6400"/>
                  <a:pt x="12655" y="6310"/>
                  <a:pt x="12648" y="6201"/>
                </a:cubicBezTo>
                <a:cubicBezTo>
                  <a:pt x="12641" y="6092"/>
                  <a:pt x="12686" y="6004"/>
                  <a:pt x="12749" y="6004"/>
                </a:cubicBezTo>
                <a:close/>
                <a:moveTo>
                  <a:pt x="12442" y="5528"/>
                </a:moveTo>
                <a:cubicBezTo>
                  <a:pt x="12504" y="5528"/>
                  <a:pt x="12560" y="5614"/>
                  <a:pt x="12567" y="5720"/>
                </a:cubicBezTo>
                <a:cubicBezTo>
                  <a:pt x="12574" y="5827"/>
                  <a:pt x="12528" y="5914"/>
                  <a:pt x="12466" y="5914"/>
                </a:cubicBezTo>
                <a:cubicBezTo>
                  <a:pt x="12403" y="5914"/>
                  <a:pt x="12347" y="5827"/>
                  <a:pt x="12341" y="5720"/>
                </a:cubicBezTo>
                <a:cubicBezTo>
                  <a:pt x="12335" y="5614"/>
                  <a:pt x="12380" y="5528"/>
                  <a:pt x="12442" y="5528"/>
                </a:cubicBezTo>
                <a:close/>
                <a:moveTo>
                  <a:pt x="12166" y="5528"/>
                </a:moveTo>
                <a:cubicBezTo>
                  <a:pt x="12228" y="5528"/>
                  <a:pt x="12283" y="5614"/>
                  <a:pt x="12289" y="5720"/>
                </a:cubicBezTo>
                <a:cubicBezTo>
                  <a:pt x="12295" y="5827"/>
                  <a:pt x="12249" y="5914"/>
                  <a:pt x="12186" y="5914"/>
                </a:cubicBezTo>
                <a:cubicBezTo>
                  <a:pt x="12124" y="5914"/>
                  <a:pt x="12069" y="5827"/>
                  <a:pt x="12063" y="5720"/>
                </a:cubicBezTo>
                <a:cubicBezTo>
                  <a:pt x="12058" y="5614"/>
                  <a:pt x="12104" y="5528"/>
                  <a:pt x="12166" y="5528"/>
                </a:cubicBezTo>
                <a:close/>
                <a:moveTo>
                  <a:pt x="11894" y="5528"/>
                </a:moveTo>
                <a:cubicBezTo>
                  <a:pt x="11956" y="5528"/>
                  <a:pt x="12010" y="5614"/>
                  <a:pt x="12016" y="5720"/>
                </a:cubicBezTo>
                <a:cubicBezTo>
                  <a:pt x="12021" y="5827"/>
                  <a:pt x="11974" y="5914"/>
                  <a:pt x="11912" y="5914"/>
                </a:cubicBezTo>
                <a:cubicBezTo>
                  <a:pt x="11849" y="5914"/>
                  <a:pt x="11794" y="5827"/>
                  <a:pt x="11790" y="5720"/>
                </a:cubicBezTo>
                <a:cubicBezTo>
                  <a:pt x="11785" y="5614"/>
                  <a:pt x="11832" y="5528"/>
                  <a:pt x="11894" y="5528"/>
                </a:cubicBezTo>
                <a:close/>
                <a:moveTo>
                  <a:pt x="9966" y="5528"/>
                </a:moveTo>
                <a:cubicBezTo>
                  <a:pt x="10028" y="5528"/>
                  <a:pt x="10078" y="5614"/>
                  <a:pt x="10077" y="5720"/>
                </a:cubicBezTo>
                <a:cubicBezTo>
                  <a:pt x="10077" y="5827"/>
                  <a:pt x="10025" y="5914"/>
                  <a:pt x="9963" y="5914"/>
                </a:cubicBezTo>
                <a:cubicBezTo>
                  <a:pt x="9900" y="5914"/>
                  <a:pt x="9850" y="5827"/>
                  <a:pt x="9852" y="5720"/>
                </a:cubicBezTo>
                <a:cubicBezTo>
                  <a:pt x="9853" y="5614"/>
                  <a:pt x="9904" y="5528"/>
                  <a:pt x="9966" y="5528"/>
                </a:cubicBezTo>
                <a:close/>
                <a:moveTo>
                  <a:pt x="9690" y="5528"/>
                </a:moveTo>
                <a:cubicBezTo>
                  <a:pt x="9752" y="5528"/>
                  <a:pt x="9801" y="5614"/>
                  <a:pt x="9800" y="5720"/>
                </a:cubicBezTo>
                <a:cubicBezTo>
                  <a:pt x="9799" y="5827"/>
                  <a:pt x="9747" y="5914"/>
                  <a:pt x="9684" y="5914"/>
                </a:cubicBezTo>
                <a:cubicBezTo>
                  <a:pt x="9621" y="5914"/>
                  <a:pt x="9572" y="5827"/>
                  <a:pt x="9574" y="5720"/>
                </a:cubicBezTo>
                <a:cubicBezTo>
                  <a:pt x="9576" y="5614"/>
                  <a:pt x="9628" y="5528"/>
                  <a:pt x="9690" y="5528"/>
                </a:cubicBezTo>
                <a:close/>
                <a:moveTo>
                  <a:pt x="9418" y="5528"/>
                </a:moveTo>
                <a:cubicBezTo>
                  <a:pt x="9480" y="5528"/>
                  <a:pt x="9529" y="5614"/>
                  <a:pt x="9527" y="5720"/>
                </a:cubicBezTo>
                <a:cubicBezTo>
                  <a:pt x="9524" y="5827"/>
                  <a:pt x="9472" y="5914"/>
                  <a:pt x="9409" y="5914"/>
                </a:cubicBezTo>
                <a:cubicBezTo>
                  <a:pt x="9346" y="5914"/>
                  <a:pt x="9298" y="5827"/>
                  <a:pt x="9301" y="5720"/>
                </a:cubicBezTo>
                <a:cubicBezTo>
                  <a:pt x="9304" y="5614"/>
                  <a:pt x="9356" y="5528"/>
                  <a:pt x="9418" y="5528"/>
                </a:cubicBezTo>
                <a:close/>
                <a:moveTo>
                  <a:pt x="17672" y="5528"/>
                </a:moveTo>
                <a:cubicBezTo>
                  <a:pt x="17734" y="5528"/>
                  <a:pt x="17802" y="5614"/>
                  <a:pt x="17824" y="5720"/>
                </a:cubicBezTo>
                <a:cubicBezTo>
                  <a:pt x="17847" y="5827"/>
                  <a:pt x="17814" y="5914"/>
                  <a:pt x="17751" y="5914"/>
                </a:cubicBezTo>
                <a:cubicBezTo>
                  <a:pt x="17688" y="5914"/>
                  <a:pt x="17620" y="5827"/>
                  <a:pt x="17598" y="5720"/>
                </a:cubicBezTo>
                <a:cubicBezTo>
                  <a:pt x="17577" y="5614"/>
                  <a:pt x="17609" y="5528"/>
                  <a:pt x="17672" y="5528"/>
                </a:cubicBezTo>
                <a:close/>
                <a:moveTo>
                  <a:pt x="17395" y="5528"/>
                </a:moveTo>
                <a:cubicBezTo>
                  <a:pt x="17457" y="5528"/>
                  <a:pt x="17525" y="5614"/>
                  <a:pt x="17546" y="5720"/>
                </a:cubicBezTo>
                <a:cubicBezTo>
                  <a:pt x="17568" y="5827"/>
                  <a:pt x="17535" y="5914"/>
                  <a:pt x="17472" y="5914"/>
                </a:cubicBezTo>
                <a:cubicBezTo>
                  <a:pt x="17409" y="5914"/>
                  <a:pt x="17341" y="5827"/>
                  <a:pt x="17321" y="5720"/>
                </a:cubicBezTo>
                <a:cubicBezTo>
                  <a:pt x="17300" y="5614"/>
                  <a:pt x="17333" y="5528"/>
                  <a:pt x="17395" y="5528"/>
                </a:cubicBezTo>
                <a:close/>
                <a:moveTo>
                  <a:pt x="17119" y="5528"/>
                </a:moveTo>
                <a:cubicBezTo>
                  <a:pt x="17181" y="5528"/>
                  <a:pt x="17248" y="5614"/>
                  <a:pt x="17268" y="5720"/>
                </a:cubicBezTo>
                <a:cubicBezTo>
                  <a:pt x="17289" y="5827"/>
                  <a:pt x="17255" y="5914"/>
                  <a:pt x="17192" y="5914"/>
                </a:cubicBezTo>
                <a:cubicBezTo>
                  <a:pt x="17130" y="5914"/>
                  <a:pt x="17063" y="5827"/>
                  <a:pt x="17043" y="5720"/>
                </a:cubicBezTo>
                <a:cubicBezTo>
                  <a:pt x="17023" y="5614"/>
                  <a:pt x="17057" y="5528"/>
                  <a:pt x="17119" y="5528"/>
                </a:cubicBezTo>
                <a:close/>
                <a:moveTo>
                  <a:pt x="16570" y="5528"/>
                </a:moveTo>
                <a:cubicBezTo>
                  <a:pt x="16632" y="5528"/>
                  <a:pt x="16698" y="5614"/>
                  <a:pt x="16717" y="5720"/>
                </a:cubicBezTo>
                <a:cubicBezTo>
                  <a:pt x="16736" y="5827"/>
                  <a:pt x="16701" y="5914"/>
                  <a:pt x="16638" y="5914"/>
                </a:cubicBezTo>
                <a:cubicBezTo>
                  <a:pt x="16575" y="5914"/>
                  <a:pt x="16509" y="5827"/>
                  <a:pt x="16491" y="5720"/>
                </a:cubicBezTo>
                <a:cubicBezTo>
                  <a:pt x="16472" y="5614"/>
                  <a:pt x="16508" y="5528"/>
                  <a:pt x="16570" y="5528"/>
                </a:cubicBezTo>
                <a:close/>
                <a:moveTo>
                  <a:pt x="16293" y="5528"/>
                </a:moveTo>
                <a:cubicBezTo>
                  <a:pt x="16356" y="5528"/>
                  <a:pt x="16421" y="5614"/>
                  <a:pt x="16439" y="5720"/>
                </a:cubicBezTo>
                <a:cubicBezTo>
                  <a:pt x="16457" y="5827"/>
                  <a:pt x="16421" y="5914"/>
                  <a:pt x="16358" y="5914"/>
                </a:cubicBezTo>
                <a:cubicBezTo>
                  <a:pt x="16296" y="5914"/>
                  <a:pt x="16231" y="5827"/>
                  <a:pt x="16213" y="5720"/>
                </a:cubicBezTo>
                <a:cubicBezTo>
                  <a:pt x="16196" y="5614"/>
                  <a:pt x="16232" y="5528"/>
                  <a:pt x="16293" y="5528"/>
                </a:cubicBezTo>
                <a:close/>
                <a:moveTo>
                  <a:pt x="16021" y="5528"/>
                </a:moveTo>
                <a:cubicBezTo>
                  <a:pt x="16083" y="5528"/>
                  <a:pt x="16148" y="5614"/>
                  <a:pt x="16165" y="5720"/>
                </a:cubicBezTo>
                <a:cubicBezTo>
                  <a:pt x="16182" y="5827"/>
                  <a:pt x="16146" y="5914"/>
                  <a:pt x="16083" y="5914"/>
                </a:cubicBezTo>
                <a:cubicBezTo>
                  <a:pt x="16021" y="5914"/>
                  <a:pt x="15956" y="5827"/>
                  <a:pt x="15939" y="5720"/>
                </a:cubicBezTo>
                <a:cubicBezTo>
                  <a:pt x="15922" y="5614"/>
                  <a:pt x="15959" y="5528"/>
                  <a:pt x="16021" y="5528"/>
                </a:cubicBezTo>
                <a:close/>
                <a:moveTo>
                  <a:pt x="15745" y="5528"/>
                </a:moveTo>
                <a:cubicBezTo>
                  <a:pt x="15807" y="5528"/>
                  <a:pt x="15870" y="5614"/>
                  <a:pt x="15887" y="5720"/>
                </a:cubicBezTo>
                <a:cubicBezTo>
                  <a:pt x="15904" y="5827"/>
                  <a:pt x="15867" y="5914"/>
                  <a:pt x="15804" y="5914"/>
                </a:cubicBezTo>
                <a:cubicBezTo>
                  <a:pt x="15741" y="5914"/>
                  <a:pt x="15677" y="5827"/>
                  <a:pt x="15661" y="5720"/>
                </a:cubicBezTo>
                <a:cubicBezTo>
                  <a:pt x="15646" y="5614"/>
                  <a:pt x="15683" y="5528"/>
                  <a:pt x="15745" y="5528"/>
                </a:cubicBezTo>
                <a:close/>
                <a:moveTo>
                  <a:pt x="15469" y="5528"/>
                </a:moveTo>
                <a:cubicBezTo>
                  <a:pt x="15531" y="5528"/>
                  <a:pt x="15594" y="5614"/>
                  <a:pt x="15610" y="5720"/>
                </a:cubicBezTo>
                <a:cubicBezTo>
                  <a:pt x="15625" y="5827"/>
                  <a:pt x="15587" y="5914"/>
                  <a:pt x="15524" y="5914"/>
                </a:cubicBezTo>
                <a:cubicBezTo>
                  <a:pt x="15462" y="5914"/>
                  <a:pt x="15399" y="5827"/>
                  <a:pt x="15384" y="5720"/>
                </a:cubicBezTo>
                <a:cubicBezTo>
                  <a:pt x="15368" y="5614"/>
                  <a:pt x="15407" y="5528"/>
                  <a:pt x="15469" y="5528"/>
                </a:cubicBezTo>
                <a:close/>
                <a:moveTo>
                  <a:pt x="15193" y="5528"/>
                </a:moveTo>
                <a:cubicBezTo>
                  <a:pt x="15254" y="5528"/>
                  <a:pt x="15317" y="5614"/>
                  <a:pt x="15332" y="5720"/>
                </a:cubicBezTo>
                <a:cubicBezTo>
                  <a:pt x="15347" y="5827"/>
                  <a:pt x="15308" y="5914"/>
                  <a:pt x="15246" y="5914"/>
                </a:cubicBezTo>
                <a:cubicBezTo>
                  <a:pt x="15183" y="5914"/>
                  <a:pt x="15120" y="5827"/>
                  <a:pt x="15106" y="5720"/>
                </a:cubicBezTo>
                <a:cubicBezTo>
                  <a:pt x="15092" y="5614"/>
                  <a:pt x="15130" y="5528"/>
                  <a:pt x="15193" y="5528"/>
                </a:cubicBezTo>
                <a:close/>
                <a:moveTo>
                  <a:pt x="14920" y="5528"/>
                </a:moveTo>
                <a:cubicBezTo>
                  <a:pt x="14983" y="5528"/>
                  <a:pt x="15044" y="5614"/>
                  <a:pt x="15058" y="5720"/>
                </a:cubicBezTo>
                <a:cubicBezTo>
                  <a:pt x="15072" y="5827"/>
                  <a:pt x="15033" y="5914"/>
                  <a:pt x="14970" y="5914"/>
                </a:cubicBezTo>
                <a:cubicBezTo>
                  <a:pt x="14908" y="5914"/>
                  <a:pt x="14846" y="5827"/>
                  <a:pt x="14832" y="5720"/>
                </a:cubicBezTo>
                <a:cubicBezTo>
                  <a:pt x="14819" y="5614"/>
                  <a:pt x="14858" y="5528"/>
                  <a:pt x="14920" y="5528"/>
                </a:cubicBezTo>
                <a:close/>
                <a:moveTo>
                  <a:pt x="14644" y="5528"/>
                </a:moveTo>
                <a:cubicBezTo>
                  <a:pt x="14706" y="5528"/>
                  <a:pt x="14767" y="5614"/>
                  <a:pt x="14780" y="5720"/>
                </a:cubicBezTo>
                <a:cubicBezTo>
                  <a:pt x="14794" y="5827"/>
                  <a:pt x="14754" y="5914"/>
                  <a:pt x="14691" y="5914"/>
                </a:cubicBezTo>
                <a:cubicBezTo>
                  <a:pt x="14628" y="5914"/>
                  <a:pt x="14567" y="5827"/>
                  <a:pt x="14554" y="5720"/>
                </a:cubicBezTo>
                <a:cubicBezTo>
                  <a:pt x="14542" y="5614"/>
                  <a:pt x="14582" y="5528"/>
                  <a:pt x="14644" y="5528"/>
                </a:cubicBezTo>
                <a:close/>
                <a:moveTo>
                  <a:pt x="14368" y="5528"/>
                </a:moveTo>
                <a:cubicBezTo>
                  <a:pt x="14430" y="5528"/>
                  <a:pt x="14490" y="5614"/>
                  <a:pt x="14502" y="5720"/>
                </a:cubicBezTo>
                <a:cubicBezTo>
                  <a:pt x="14515" y="5827"/>
                  <a:pt x="14474" y="5914"/>
                  <a:pt x="14412" y="5914"/>
                </a:cubicBezTo>
                <a:cubicBezTo>
                  <a:pt x="14349" y="5914"/>
                  <a:pt x="14289" y="5827"/>
                  <a:pt x="14277" y="5720"/>
                </a:cubicBezTo>
                <a:cubicBezTo>
                  <a:pt x="14265" y="5614"/>
                  <a:pt x="14306" y="5528"/>
                  <a:pt x="14368" y="5528"/>
                </a:cubicBezTo>
                <a:close/>
                <a:moveTo>
                  <a:pt x="14096" y="5528"/>
                </a:moveTo>
                <a:cubicBezTo>
                  <a:pt x="14157" y="5528"/>
                  <a:pt x="14217" y="5614"/>
                  <a:pt x="14229" y="5720"/>
                </a:cubicBezTo>
                <a:cubicBezTo>
                  <a:pt x="14241" y="5827"/>
                  <a:pt x="14199" y="5914"/>
                  <a:pt x="14137" y="5914"/>
                </a:cubicBezTo>
                <a:cubicBezTo>
                  <a:pt x="14074" y="5914"/>
                  <a:pt x="14014" y="5827"/>
                  <a:pt x="14003" y="5720"/>
                </a:cubicBezTo>
                <a:cubicBezTo>
                  <a:pt x="13992" y="5614"/>
                  <a:pt x="14033" y="5528"/>
                  <a:pt x="14096" y="5528"/>
                </a:cubicBezTo>
                <a:close/>
                <a:moveTo>
                  <a:pt x="13819" y="5528"/>
                </a:moveTo>
                <a:cubicBezTo>
                  <a:pt x="13881" y="5528"/>
                  <a:pt x="13940" y="5614"/>
                  <a:pt x="13951" y="5720"/>
                </a:cubicBezTo>
                <a:cubicBezTo>
                  <a:pt x="13962" y="5827"/>
                  <a:pt x="13920" y="5914"/>
                  <a:pt x="13857" y="5914"/>
                </a:cubicBezTo>
                <a:cubicBezTo>
                  <a:pt x="13794" y="5914"/>
                  <a:pt x="13735" y="5827"/>
                  <a:pt x="13725" y="5720"/>
                </a:cubicBezTo>
                <a:cubicBezTo>
                  <a:pt x="13715" y="5614"/>
                  <a:pt x="13757" y="5528"/>
                  <a:pt x="13819" y="5528"/>
                </a:cubicBezTo>
                <a:close/>
                <a:moveTo>
                  <a:pt x="13543" y="5528"/>
                </a:moveTo>
                <a:cubicBezTo>
                  <a:pt x="13605" y="5528"/>
                  <a:pt x="13663" y="5614"/>
                  <a:pt x="13673" y="5720"/>
                </a:cubicBezTo>
                <a:cubicBezTo>
                  <a:pt x="13684" y="5827"/>
                  <a:pt x="13641" y="5914"/>
                  <a:pt x="13578" y="5914"/>
                </a:cubicBezTo>
                <a:cubicBezTo>
                  <a:pt x="13515" y="5914"/>
                  <a:pt x="13457" y="5827"/>
                  <a:pt x="13448" y="5720"/>
                </a:cubicBezTo>
                <a:cubicBezTo>
                  <a:pt x="13438" y="5614"/>
                  <a:pt x="13481" y="5528"/>
                  <a:pt x="13543" y="5528"/>
                </a:cubicBezTo>
                <a:close/>
                <a:moveTo>
                  <a:pt x="13267" y="5528"/>
                </a:moveTo>
                <a:cubicBezTo>
                  <a:pt x="13329" y="5528"/>
                  <a:pt x="13386" y="5614"/>
                  <a:pt x="13395" y="5720"/>
                </a:cubicBezTo>
                <a:cubicBezTo>
                  <a:pt x="13405" y="5827"/>
                  <a:pt x="13362" y="5914"/>
                  <a:pt x="13299" y="5914"/>
                </a:cubicBezTo>
                <a:cubicBezTo>
                  <a:pt x="13236" y="5914"/>
                  <a:pt x="13179" y="5827"/>
                  <a:pt x="13170" y="5720"/>
                </a:cubicBezTo>
                <a:cubicBezTo>
                  <a:pt x="13161" y="5614"/>
                  <a:pt x="13205" y="5528"/>
                  <a:pt x="13267" y="5528"/>
                </a:cubicBezTo>
                <a:close/>
                <a:moveTo>
                  <a:pt x="12995" y="5528"/>
                </a:moveTo>
                <a:cubicBezTo>
                  <a:pt x="13057" y="5528"/>
                  <a:pt x="13114" y="5614"/>
                  <a:pt x="13122" y="5720"/>
                </a:cubicBezTo>
                <a:cubicBezTo>
                  <a:pt x="13131" y="5827"/>
                  <a:pt x="13087" y="5914"/>
                  <a:pt x="13024" y="5914"/>
                </a:cubicBezTo>
                <a:cubicBezTo>
                  <a:pt x="12961" y="5914"/>
                  <a:pt x="12904" y="5827"/>
                  <a:pt x="12897" y="5720"/>
                </a:cubicBezTo>
                <a:cubicBezTo>
                  <a:pt x="12889" y="5614"/>
                  <a:pt x="12933" y="5528"/>
                  <a:pt x="12995" y="5528"/>
                </a:cubicBezTo>
                <a:close/>
                <a:moveTo>
                  <a:pt x="12719" y="5528"/>
                </a:moveTo>
                <a:cubicBezTo>
                  <a:pt x="12780" y="5528"/>
                  <a:pt x="12837" y="5614"/>
                  <a:pt x="12844" y="5720"/>
                </a:cubicBezTo>
                <a:cubicBezTo>
                  <a:pt x="12852" y="5827"/>
                  <a:pt x="12808" y="5914"/>
                  <a:pt x="12745" y="5914"/>
                </a:cubicBezTo>
                <a:cubicBezTo>
                  <a:pt x="12682" y="5914"/>
                  <a:pt x="12626" y="5827"/>
                  <a:pt x="12619" y="5720"/>
                </a:cubicBezTo>
                <a:cubicBezTo>
                  <a:pt x="12612" y="5614"/>
                  <a:pt x="12656" y="5528"/>
                  <a:pt x="12719" y="5528"/>
                </a:cubicBezTo>
                <a:close/>
                <a:moveTo>
                  <a:pt x="5014" y="5528"/>
                </a:moveTo>
                <a:cubicBezTo>
                  <a:pt x="5076" y="5528"/>
                  <a:pt x="5115" y="5614"/>
                  <a:pt x="5099" y="5720"/>
                </a:cubicBezTo>
                <a:cubicBezTo>
                  <a:pt x="5084" y="5827"/>
                  <a:pt x="5021" y="5914"/>
                  <a:pt x="4958" y="5914"/>
                </a:cubicBezTo>
                <a:cubicBezTo>
                  <a:pt x="4895" y="5914"/>
                  <a:pt x="4857" y="5827"/>
                  <a:pt x="4873" y="5720"/>
                </a:cubicBezTo>
                <a:cubicBezTo>
                  <a:pt x="4889" y="5614"/>
                  <a:pt x="4952" y="5528"/>
                  <a:pt x="5014" y="5528"/>
                </a:cubicBezTo>
                <a:close/>
                <a:moveTo>
                  <a:pt x="4739" y="5528"/>
                </a:moveTo>
                <a:cubicBezTo>
                  <a:pt x="4801" y="5528"/>
                  <a:pt x="4838" y="5614"/>
                  <a:pt x="4822" y="5720"/>
                </a:cubicBezTo>
                <a:cubicBezTo>
                  <a:pt x="4806" y="5827"/>
                  <a:pt x="4742" y="5914"/>
                  <a:pt x="4679" y="5914"/>
                </a:cubicBezTo>
                <a:cubicBezTo>
                  <a:pt x="4617" y="5914"/>
                  <a:pt x="4579" y="5827"/>
                  <a:pt x="4596" y="5720"/>
                </a:cubicBezTo>
                <a:cubicBezTo>
                  <a:pt x="4613" y="5614"/>
                  <a:pt x="4677" y="5528"/>
                  <a:pt x="4739" y="5528"/>
                </a:cubicBezTo>
                <a:close/>
                <a:moveTo>
                  <a:pt x="4463" y="5528"/>
                </a:moveTo>
                <a:cubicBezTo>
                  <a:pt x="4525" y="5528"/>
                  <a:pt x="4562" y="5614"/>
                  <a:pt x="4545" y="5720"/>
                </a:cubicBezTo>
                <a:cubicBezTo>
                  <a:pt x="4528" y="5827"/>
                  <a:pt x="4463" y="5914"/>
                  <a:pt x="4401" y="5914"/>
                </a:cubicBezTo>
                <a:cubicBezTo>
                  <a:pt x="4338" y="5914"/>
                  <a:pt x="4302" y="5827"/>
                  <a:pt x="4319" y="5720"/>
                </a:cubicBezTo>
                <a:cubicBezTo>
                  <a:pt x="4337" y="5614"/>
                  <a:pt x="4401" y="5528"/>
                  <a:pt x="4463" y="5528"/>
                </a:cubicBezTo>
                <a:close/>
                <a:moveTo>
                  <a:pt x="4188" y="5528"/>
                </a:moveTo>
                <a:cubicBezTo>
                  <a:pt x="4250" y="5528"/>
                  <a:pt x="4286" y="5614"/>
                  <a:pt x="4268" y="5720"/>
                </a:cubicBezTo>
                <a:cubicBezTo>
                  <a:pt x="4250" y="5827"/>
                  <a:pt x="4185" y="5914"/>
                  <a:pt x="4122" y="5914"/>
                </a:cubicBezTo>
                <a:cubicBezTo>
                  <a:pt x="4060" y="5914"/>
                  <a:pt x="4024" y="5827"/>
                  <a:pt x="4042" y="5720"/>
                </a:cubicBezTo>
                <a:cubicBezTo>
                  <a:pt x="4060" y="5614"/>
                  <a:pt x="4126" y="5528"/>
                  <a:pt x="4188" y="5528"/>
                </a:cubicBezTo>
                <a:close/>
                <a:moveTo>
                  <a:pt x="3912" y="5528"/>
                </a:moveTo>
                <a:cubicBezTo>
                  <a:pt x="3974" y="5528"/>
                  <a:pt x="4009" y="5614"/>
                  <a:pt x="3991" y="5720"/>
                </a:cubicBezTo>
                <a:cubicBezTo>
                  <a:pt x="3972" y="5827"/>
                  <a:pt x="3906" y="5914"/>
                  <a:pt x="3844" y="5914"/>
                </a:cubicBezTo>
                <a:cubicBezTo>
                  <a:pt x="3781" y="5914"/>
                  <a:pt x="3746" y="5827"/>
                  <a:pt x="3765" y="5720"/>
                </a:cubicBezTo>
                <a:cubicBezTo>
                  <a:pt x="3784" y="5614"/>
                  <a:pt x="3850" y="5528"/>
                  <a:pt x="3912" y="5528"/>
                </a:cubicBezTo>
                <a:close/>
                <a:moveTo>
                  <a:pt x="3641" y="5528"/>
                </a:moveTo>
                <a:cubicBezTo>
                  <a:pt x="3703" y="5528"/>
                  <a:pt x="3737" y="5614"/>
                  <a:pt x="3718" y="5720"/>
                </a:cubicBezTo>
                <a:cubicBezTo>
                  <a:pt x="3699" y="5827"/>
                  <a:pt x="3632" y="5914"/>
                  <a:pt x="3570" y="5914"/>
                </a:cubicBezTo>
                <a:cubicBezTo>
                  <a:pt x="3507" y="5914"/>
                  <a:pt x="3472" y="5827"/>
                  <a:pt x="3492" y="5720"/>
                </a:cubicBezTo>
                <a:cubicBezTo>
                  <a:pt x="3512" y="5614"/>
                  <a:pt x="3579" y="5528"/>
                  <a:pt x="3641" y="5528"/>
                </a:cubicBezTo>
                <a:close/>
                <a:moveTo>
                  <a:pt x="3365" y="5528"/>
                </a:moveTo>
                <a:cubicBezTo>
                  <a:pt x="3427" y="5528"/>
                  <a:pt x="3461" y="5614"/>
                  <a:pt x="3441" y="5720"/>
                </a:cubicBezTo>
                <a:cubicBezTo>
                  <a:pt x="3421" y="5827"/>
                  <a:pt x="3354" y="5914"/>
                  <a:pt x="3291" y="5914"/>
                </a:cubicBezTo>
                <a:cubicBezTo>
                  <a:pt x="3228" y="5914"/>
                  <a:pt x="3195" y="5827"/>
                  <a:pt x="3215" y="5720"/>
                </a:cubicBezTo>
                <a:cubicBezTo>
                  <a:pt x="3236" y="5614"/>
                  <a:pt x="3303" y="5528"/>
                  <a:pt x="3365" y="5528"/>
                </a:cubicBezTo>
                <a:close/>
                <a:moveTo>
                  <a:pt x="3089" y="5528"/>
                </a:moveTo>
                <a:cubicBezTo>
                  <a:pt x="3151" y="5528"/>
                  <a:pt x="3185" y="5614"/>
                  <a:pt x="3164" y="5720"/>
                </a:cubicBezTo>
                <a:cubicBezTo>
                  <a:pt x="3143" y="5827"/>
                  <a:pt x="3075" y="5914"/>
                  <a:pt x="3012" y="5914"/>
                </a:cubicBezTo>
                <a:cubicBezTo>
                  <a:pt x="2950" y="5914"/>
                  <a:pt x="2917" y="5827"/>
                  <a:pt x="2938" y="5720"/>
                </a:cubicBezTo>
                <a:cubicBezTo>
                  <a:pt x="2960" y="5614"/>
                  <a:pt x="3027" y="5528"/>
                  <a:pt x="3089" y="5528"/>
                </a:cubicBezTo>
                <a:close/>
                <a:moveTo>
                  <a:pt x="2814" y="5528"/>
                </a:moveTo>
                <a:cubicBezTo>
                  <a:pt x="2876" y="5528"/>
                  <a:pt x="2909" y="5614"/>
                  <a:pt x="2887" y="5720"/>
                </a:cubicBezTo>
                <a:cubicBezTo>
                  <a:pt x="2865" y="5827"/>
                  <a:pt x="2796" y="5914"/>
                  <a:pt x="2734" y="5914"/>
                </a:cubicBezTo>
                <a:cubicBezTo>
                  <a:pt x="2671" y="5914"/>
                  <a:pt x="2639" y="5827"/>
                  <a:pt x="2661" y="5720"/>
                </a:cubicBezTo>
                <a:cubicBezTo>
                  <a:pt x="2684" y="5614"/>
                  <a:pt x="2752" y="5528"/>
                  <a:pt x="2814" y="5528"/>
                </a:cubicBezTo>
                <a:close/>
                <a:moveTo>
                  <a:pt x="2538" y="5528"/>
                </a:moveTo>
                <a:cubicBezTo>
                  <a:pt x="2600" y="5528"/>
                  <a:pt x="2633" y="5614"/>
                  <a:pt x="2610" y="5720"/>
                </a:cubicBezTo>
                <a:cubicBezTo>
                  <a:pt x="2588" y="5827"/>
                  <a:pt x="2518" y="5914"/>
                  <a:pt x="2455" y="5914"/>
                </a:cubicBezTo>
                <a:cubicBezTo>
                  <a:pt x="2393" y="5914"/>
                  <a:pt x="2361" y="5827"/>
                  <a:pt x="2384" y="5720"/>
                </a:cubicBezTo>
                <a:cubicBezTo>
                  <a:pt x="2407" y="5614"/>
                  <a:pt x="2476" y="5528"/>
                  <a:pt x="2538" y="5528"/>
                </a:cubicBezTo>
                <a:close/>
                <a:moveTo>
                  <a:pt x="17848" y="5063"/>
                </a:moveTo>
                <a:cubicBezTo>
                  <a:pt x="17910" y="5063"/>
                  <a:pt x="17977" y="5147"/>
                  <a:pt x="18000" y="5250"/>
                </a:cubicBezTo>
                <a:cubicBezTo>
                  <a:pt x="18023" y="5354"/>
                  <a:pt x="17991" y="5439"/>
                  <a:pt x="17929" y="5439"/>
                </a:cubicBezTo>
                <a:cubicBezTo>
                  <a:pt x="17867" y="5439"/>
                  <a:pt x="17799" y="5354"/>
                  <a:pt x="17777" y="5250"/>
                </a:cubicBezTo>
                <a:cubicBezTo>
                  <a:pt x="17755" y="5147"/>
                  <a:pt x="17787" y="5063"/>
                  <a:pt x="17848" y="5063"/>
                </a:cubicBezTo>
                <a:close/>
                <a:moveTo>
                  <a:pt x="17031" y="5063"/>
                </a:moveTo>
                <a:cubicBezTo>
                  <a:pt x="17092" y="5063"/>
                  <a:pt x="17158" y="5147"/>
                  <a:pt x="17178" y="5250"/>
                </a:cubicBezTo>
                <a:cubicBezTo>
                  <a:pt x="17198" y="5354"/>
                  <a:pt x="17165" y="5439"/>
                  <a:pt x="17103" y="5439"/>
                </a:cubicBezTo>
                <a:cubicBezTo>
                  <a:pt x="17041" y="5439"/>
                  <a:pt x="16975" y="5354"/>
                  <a:pt x="16955" y="5250"/>
                </a:cubicBezTo>
                <a:cubicBezTo>
                  <a:pt x="16936" y="5147"/>
                  <a:pt x="16970" y="5063"/>
                  <a:pt x="17031" y="5063"/>
                </a:cubicBezTo>
                <a:close/>
                <a:moveTo>
                  <a:pt x="16490" y="5063"/>
                </a:moveTo>
                <a:cubicBezTo>
                  <a:pt x="16552" y="5063"/>
                  <a:pt x="16617" y="5147"/>
                  <a:pt x="16635" y="5250"/>
                </a:cubicBezTo>
                <a:cubicBezTo>
                  <a:pt x="16654" y="5354"/>
                  <a:pt x="16619" y="5439"/>
                  <a:pt x="16557" y="5439"/>
                </a:cubicBezTo>
                <a:cubicBezTo>
                  <a:pt x="16495" y="5439"/>
                  <a:pt x="16430" y="5354"/>
                  <a:pt x="16412" y="5250"/>
                </a:cubicBezTo>
                <a:cubicBezTo>
                  <a:pt x="16394" y="5147"/>
                  <a:pt x="16429" y="5063"/>
                  <a:pt x="16490" y="5063"/>
                </a:cubicBezTo>
                <a:close/>
                <a:moveTo>
                  <a:pt x="16218" y="5063"/>
                </a:moveTo>
                <a:cubicBezTo>
                  <a:pt x="16280" y="5063"/>
                  <a:pt x="16343" y="5147"/>
                  <a:pt x="16361" y="5250"/>
                </a:cubicBezTo>
                <a:cubicBezTo>
                  <a:pt x="16379" y="5354"/>
                  <a:pt x="16343" y="5439"/>
                  <a:pt x="16281" y="5439"/>
                </a:cubicBezTo>
                <a:cubicBezTo>
                  <a:pt x="16220" y="5439"/>
                  <a:pt x="16155" y="5354"/>
                  <a:pt x="16138" y="5250"/>
                </a:cubicBezTo>
                <a:cubicBezTo>
                  <a:pt x="16121" y="5147"/>
                  <a:pt x="16157" y="5063"/>
                  <a:pt x="16218" y="5063"/>
                </a:cubicBezTo>
                <a:close/>
                <a:moveTo>
                  <a:pt x="15946" y="5063"/>
                </a:moveTo>
                <a:cubicBezTo>
                  <a:pt x="16007" y="5063"/>
                  <a:pt x="16070" y="5147"/>
                  <a:pt x="16087" y="5250"/>
                </a:cubicBezTo>
                <a:cubicBezTo>
                  <a:pt x="16104" y="5354"/>
                  <a:pt x="16068" y="5439"/>
                  <a:pt x="16006" y="5439"/>
                </a:cubicBezTo>
                <a:cubicBezTo>
                  <a:pt x="15944" y="5439"/>
                  <a:pt x="15881" y="5354"/>
                  <a:pt x="15864" y="5250"/>
                </a:cubicBezTo>
                <a:cubicBezTo>
                  <a:pt x="15848" y="5147"/>
                  <a:pt x="15885" y="5063"/>
                  <a:pt x="15946" y="5063"/>
                </a:cubicBezTo>
                <a:close/>
                <a:moveTo>
                  <a:pt x="15674" y="5063"/>
                </a:moveTo>
                <a:cubicBezTo>
                  <a:pt x="15735" y="5063"/>
                  <a:pt x="15798" y="5147"/>
                  <a:pt x="15814" y="5250"/>
                </a:cubicBezTo>
                <a:cubicBezTo>
                  <a:pt x="15830" y="5354"/>
                  <a:pt x="15793" y="5439"/>
                  <a:pt x="15731" y="5439"/>
                </a:cubicBezTo>
                <a:cubicBezTo>
                  <a:pt x="15669" y="5439"/>
                  <a:pt x="15606" y="5354"/>
                  <a:pt x="15591" y="5250"/>
                </a:cubicBezTo>
                <a:cubicBezTo>
                  <a:pt x="15575" y="5147"/>
                  <a:pt x="15612" y="5063"/>
                  <a:pt x="15674" y="5063"/>
                </a:cubicBezTo>
                <a:close/>
                <a:moveTo>
                  <a:pt x="15402" y="5063"/>
                </a:moveTo>
                <a:cubicBezTo>
                  <a:pt x="15463" y="5063"/>
                  <a:pt x="15525" y="5147"/>
                  <a:pt x="15540" y="5250"/>
                </a:cubicBezTo>
                <a:cubicBezTo>
                  <a:pt x="15556" y="5354"/>
                  <a:pt x="15518" y="5439"/>
                  <a:pt x="15456" y="5439"/>
                </a:cubicBezTo>
                <a:cubicBezTo>
                  <a:pt x="15394" y="5439"/>
                  <a:pt x="15332" y="5354"/>
                  <a:pt x="15317" y="5250"/>
                </a:cubicBezTo>
                <a:cubicBezTo>
                  <a:pt x="15302" y="5147"/>
                  <a:pt x="15341" y="5063"/>
                  <a:pt x="15402" y="5063"/>
                </a:cubicBezTo>
                <a:close/>
                <a:moveTo>
                  <a:pt x="15129" y="5063"/>
                </a:moveTo>
                <a:cubicBezTo>
                  <a:pt x="15190" y="5063"/>
                  <a:pt x="15252" y="5147"/>
                  <a:pt x="15266" y="5250"/>
                </a:cubicBezTo>
                <a:cubicBezTo>
                  <a:pt x="15281" y="5354"/>
                  <a:pt x="15243" y="5439"/>
                  <a:pt x="15181" y="5439"/>
                </a:cubicBezTo>
                <a:cubicBezTo>
                  <a:pt x="15119" y="5439"/>
                  <a:pt x="15058" y="5354"/>
                  <a:pt x="15044" y="5250"/>
                </a:cubicBezTo>
                <a:cubicBezTo>
                  <a:pt x="15030" y="5147"/>
                  <a:pt x="15068" y="5063"/>
                  <a:pt x="15129" y="5063"/>
                </a:cubicBezTo>
                <a:close/>
                <a:moveTo>
                  <a:pt x="14861" y="5063"/>
                </a:moveTo>
                <a:cubicBezTo>
                  <a:pt x="14923" y="5063"/>
                  <a:pt x="14983" y="5147"/>
                  <a:pt x="14997" y="5250"/>
                </a:cubicBezTo>
                <a:cubicBezTo>
                  <a:pt x="15011" y="5354"/>
                  <a:pt x="14972" y="5439"/>
                  <a:pt x="14910" y="5439"/>
                </a:cubicBezTo>
                <a:cubicBezTo>
                  <a:pt x="14848" y="5439"/>
                  <a:pt x="14787" y="5354"/>
                  <a:pt x="14774" y="5250"/>
                </a:cubicBezTo>
                <a:cubicBezTo>
                  <a:pt x="14761" y="5147"/>
                  <a:pt x="14800" y="5063"/>
                  <a:pt x="14861" y="5063"/>
                </a:cubicBezTo>
                <a:close/>
                <a:moveTo>
                  <a:pt x="14589" y="5063"/>
                </a:moveTo>
                <a:cubicBezTo>
                  <a:pt x="14650" y="5063"/>
                  <a:pt x="14710" y="5147"/>
                  <a:pt x="14723" y="5250"/>
                </a:cubicBezTo>
                <a:cubicBezTo>
                  <a:pt x="14736" y="5354"/>
                  <a:pt x="14697" y="5439"/>
                  <a:pt x="14635" y="5439"/>
                </a:cubicBezTo>
                <a:cubicBezTo>
                  <a:pt x="14573" y="5439"/>
                  <a:pt x="14513" y="5354"/>
                  <a:pt x="14501" y="5250"/>
                </a:cubicBezTo>
                <a:cubicBezTo>
                  <a:pt x="14488" y="5147"/>
                  <a:pt x="14528" y="5063"/>
                  <a:pt x="14589" y="5063"/>
                </a:cubicBezTo>
                <a:close/>
                <a:moveTo>
                  <a:pt x="14317" y="5063"/>
                </a:moveTo>
                <a:cubicBezTo>
                  <a:pt x="14378" y="5063"/>
                  <a:pt x="14438" y="5147"/>
                  <a:pt x="14450" y="5250"/>
                </a:cubicBezTo>
                <a:cubicBezTo>
                  <a:pt x="14462" y="5354"/>
                  <a:pt x="14422" y="5439"/>
                  <a:pt x="14360" y="5439"/>
                </a:cubicBezTo>
                <a:cubicBezTo>
                  <a:pt x="14298" y="5439"/>
                  <a:pt x="14239" y="5354"/>
                  <a:pt x="14227" y="5250"/>
                </a:cubicBezTo>
                <a:cubicBezTo>
                  <a:pt x="14215" y="5147"/>
                  <a:pt x="14256" y="5063"/>
                  <a:pt x="14317" y="5063"/>
                </a:cubicBezTo>
                <a:close/>
                <a:moveTo>
                  <a:pt x="14045" y="5063"/>
                </a:moveTo>
                <a:cubicBezTo>
                  <a:pt x="14106" y="5063"/>
                  <a:pt x="14165" y="5147"/>
                  <a:pt x="14176" y="5250"/>
                </a:cubicBezTo>
                <a:cubicBezTo>
                  <a:pt x="14188" y="5354"/>
                  <a:pt x="14147" y="5439"/>
                  <a:pt x="14085" y="5439"/>
                </a:cubicBezTo>
                <a:cubicBezTo>
                  <a:pt x="14023" y="5439"/>
                  <a:pt x="13964" y="5354"/>
                  <a:pt x="13953" y="5250"/>
                </a:cubicBezTo>
                <a:cubicBezTo>
                  <a:pt x="13942" y="5147"/>
                  <a:pt x="13983" y="5063"/>
                  <a:pt x="14045" y="5063"/>
                </a:cubicBezTo>
                <a:close/>
                <a:moveTo>
                  <a:pt x="13773" y="5063"/>
                </a:moveTo>
                <a:cubicBezTo>
                  <a:pt x="13834" y="5063"/>
                  <a:pt x="13892" y="5147"/>
                  <a:pt x="13902" y="5250"/>
                </a:cubicBezTo>
                <a:cubicBezTo>
                  <a:pt x="13913" y="5354"/>
                  <a:pt x="13872" y="5439"/>
                  <a:pt x="13810" y="5439"/>
                </a:cubicBezTo>
                <a:cubicBezTo>
                  <a:pt x="13748" y="5439"/>
                  <a:pt x="13690" y="5354"/>
                  <a:pt x="13680" y="5250"/>
                </a:cubicBezTo>
                <a:cubicBezTo>
                  <a:pt x="13670" y="5147"/>
                  <a:pt x="13711" y="5063"/>
                  <a:pt x="13773" y="5063"/>
                </a:cubicBezTo>
                <a:close/>
                <a:moveTo>
                  <a:pt x="13501" y="5063"/>
                </a:moveTo>
                <a:cubicBezTo>
                  <a:pt x="13562" y="5063"/>
                  <a:pt x="13619" y="5147"/>
                  <a:pt x="13629" y="5250"/>
                </a:cubicBezTo>
                <a:cubicBezTo>
                  <a:pt x="13639" y="5354"/>
                  <a:pt x="13597" y="5439"/>
                  <a:pt x="13535" y="5439"/>
                </a:cubicBezTo>
                <a:cubicBezTo>
                  <a:pt x="13473" y="5439"/>
                  <a:pt x="13415" y="5354"/>
                  <a:pt x="13406" y="5250"/>
                </a:cubicBezTo>
                <a:cubicBezTo>
                  <a:pt x="13397" y="5147"/>
                  <a:pt x="13439" y="5063"/>
                  <a:pt x="13501" y="5063"/>
                </a:cubicBezTo>
                <a:close/>
                <a:moveTo>
                  <a:pt x="13228" y="5063"/>
                </a:moveTo>
                <a:cubicBezTo>
                  <a:pt x="13289" y="5063"/>
                  <a:pt x="13346" y="5147"/>
                  <a:pt x="13356" y="5250"/>
                </a:cubicBezTo>
                <a:cubicBezTo>
                  <a:pt x="13364" y="5354"/>
                  <a:pt x="13322" y="5439"/>
                  <a:pt x="13260" y="5439"/>
                </a:cubicBezTo>
                <a:cubicBezTo>
                  <a:pt x="13198" y="5439"/>
                  <a:pt x="13141" y="5354"/>
                  <a:pt x="13133" y="5250"/>
                </a:cubicBezTo>
                <a:cubicBezTo>
                  <a:pt x="13124" y="5147"/>
                  <a:pt x="13167" y="5063"/>
                  <a:pt x="13228" y="5063"/>
                </a:cubicBezTo>
                <a:close/>
                <a:moveTo>
                  <a:pt x="12956" y="5063"/>
                </a:moveTo>
                <a:cubicBezTo>
                  <a:pt x="13018" y="5063"/>
                  <a:pt x="13074" y="5147"/>
                  <a:pt x="13082" y="5250"/>
                </a:cubicBezTo>
                <a:cubicBezTo>
                  <a:pt x="13090" y="5354"/>
                  <a:pt x="13047" y="5439"/>
                  <a:pt x="12985" y="5439"/>
                </a:cubicBezTo>
                <a:cubicBezTo>
                  <a:pt x="12923" y="5439"/>
                  <a:pt x="12867" y="5354"/>
                  <a:pt x="12859" y="5250"/>
                </a:cubicBezTo>
                <a:cubicBezTo>
                  <a:pt x="12852" y="5147"/>
                  <a:pt x="12895" y="5063"/>
                  <a:pt x="12956" y="5063"/>
                </a:cubicBezTo>
                <a:close/>
                <a:moveTo>
                  <a:pt x="12416" y="5063"/>
                </a:moveTo>
                <a:cubicBezTo>
                  <a:pt x="12477" y="5063"/>
                  <a:pt x="12533" y="5147"/>
                  <a:pt x="12539" y="5250"/>
                </a:cubicBezTo>
                <a:cubicBezTo>
                  <a:pt x="12546" y="5354"/>
                  <a:pt x="12501" y="5439"/>
                  <a:pt x="12439" y="5439"/>
                </a:cubicBezTo>
                <a:cubicBezTo>
                  <a:pt x="12377" y="5439"/>
                  <a:pt x="12322" y="5354"/>
                  <a:pt x="12316" y="5250"/>
                </a:cubicBezTo>
                <a:cubicBezTo>
                  <a:pt x="12310" y="5147"/>
                  <a:pt x="12355" y="5063"/>
                  <a:pt x="12416" y="5063"/>
                </a:cubicBezTo>
                <a:close/>
                <a:moveTo>
                  <a:pt x="12144" y="5063"/>
                </a:moveTo>
                <a:cubicBezTo>
                  <a:pt x="12206" y="5063"/>
                  <a:pt x="12260" y="5147"/>
                  <a:pt x="12266" y="5250"/>
                </a:cubicBezTo>
                <a:cubicBezTo>
                  <a:pt x="12271" y="5354"/>
                  <a:pt x="12226" y="5439"/>
                  <a:pt x="12164" y="5439"/>
                </a:cubicBezTo>
                <a:cubicBezTo>
                  <a:pt x="12102" y="5439"/>
                  <a:pt x="12048" y="5354"/>
                  <a:pt x="12043" y="5250"/>
                </a:cubicBezTo>
                <a:cubicBezTo>
                  <a:pt x="12038" y="5147"/>
                  <a:pt x="12083" y="5063"/>
                  <a:pt x="12144" y="5063"/>
                </a:cubicBezTo>
                <a:close/>
                <a:moveTo>
                  <a:pt x="11872" y="5063"/>
                </a:moveTo>
                <a:cubicBezTo>
                  <a:pt x="11933" y="5063"/>
                  <a:pt x="11987" y="5147"/>
                  <a:pt x="11992" y="5250"/>
                </a:cubicBezTo>
                <a:cubicBezTo>
                  <a:pt x="11997" y="5354"/>
                  <a:pt x="11951" y="5439"/>
                  <a:pt x="11889" y="5439"/>
                </a:cubicBezTo>
                <a:cubicBezTo>
                  <a:pt x="11828" y="5439"/>
                  <a:pt x="11774" y="5354"/>
                  <a:pt x="11769" y="5250"/>
                </a:cubicBezTo>
                <a:cubicBezTo>
                  <a:pt x="11765" y="5147"/>
                  <a:pt x="11811" y="5063"/>
                  <a:pt x="11872" y="5063"/>
                </a:cubicBezTo>
                <a:close/>
                <a:moveTo>
                  <a:pt x="11600" y="5063"/>
                </a:moveTo>
                <a:cubicBezTo>
                  <a:pt x="11661" y="5063"/>
                  <a:pt x="11715" y="5147"/>
                  <a:pt x="11719" y="5250"/>
                </a:cubicBezTo>
                <a:cubicBezTo>
                  <a:pt x="11723" y="5354"/>
                  <a:pt x="11676" y="5439"/>
                  <a:pt x="11615" y="5439"/>
                </a:cubicBezTo>
                <a:cubicBezTo>
                  <a:pt x="11553" y="5439"/>
                  <a:pt x="11500" y="5354"/>
                  <a:pt x="11496" y="5250"/>
                </a:cubicBezTo>
                <a:cubicBezTo>
                  <a:pt x="11492" y="5147"/>
                  <a:pt x="11539" y="5063"/>
                  <a:pt x="11600" y="5063"/>
                </a:cubicBezTo>
                <a:close/>
                <a:moveTo>
                  <a:pt x="11328" y="5063"/>
                </a:moveTo>
                <a:cubicBezTo>
                  <a:pt x="11390" y="5063"/>
                  <a:pt x="11442" y="5147"/>
                  <a:pt x="11445" y="5250"/>
                </a:cubicBezTo>
                <a:cubicBezTo>
                  <a:pt x="11449" y="5354"/>
                  <a:pt x="11401" y="5439"/>
                  <a:pt x="11340" y="5439"/>
                </a:cubicBezTo>
                <a:cubicBezTo>
                  <a:pt x="11278" y="5439"/>
                  <a:pt x="11225" y="5354"/>
                  <a:pt x="11223" y="5250"/>
                </a:cubicBezTo>
                <a:cubicBezTo>
                  <a:pt x="11220" y="5147"/>
                  <a:pt x="11267" y="5063"/>
                  <a:pt x="11328" y="5063"/>
                </a:cubicBezTo>
                <a:close/>
                <a:moveTo>
                  <a:pt x="11056" y="5063"/>
                </a:moveTo>
                <a:cubicBezTo>
                  <a:pt x="11118" y="5063"/>
                  <a:pt x="11169" y="5147"/>
                  <a:pt x="11172" y="5250"/>
                </a:cubicBezTo>
                <a:cubicBezTo>
                  <a:pt x="11175" y="5354"/>
                  <a:pt x="11127" y="5439"/>
                  <a:pt x="11065" y="5439"/>
                </a:cubicBezTo>
                <a:cubicBezTo>
                  <a:pt x="11003" y="5439"/>
                  <a:pt x="10951" y="5354"/>
                  <a:pt x="10949" y="5250"/>
                </a:cubicBezTo>
                <a:cubicBezTo>
                  <a:pt x="10947" y="5147"/>
                  <a:pt x="10995" y="5063"/>
                  <a:pt x="11056" y="5063"/>
                </a:cubicBezTo>
                <a:close/>
                <a:moveTo>
                  <a:pt x="10785" y="5063"/>
                </a:moveTo>
                <a:cubicBezTo>
                  <a:pt x="10846" y="5063"/>
                  <a:pt x="10897" y="5147"/>
                  <a:pt x="10899" y="5250"/>
                </a:cubicBezTo>
                <a:cubicBezTo>
                  <a:pt x="10900" y="5354"/>
                  <a:pt x="10852" y="5439"/>
                  <a:pt x="10790" y="5439"/>
                </a:cubicBezTo>
                <a:cubicBezTo>
                  <a:pt x="10728" y="5439"/>
                  <a:pt x="10677" y="5354"/>
                  <a:pt x="10676" y="5250"/>
                </a:cubicBezTo>
                <a:cubicBezTo>
                  <a:pt x="10675" y="5147"/>
                  <a:pt x="10723" y="5063"/>
                  <a:pt x="10785" y="5063"/>
                </a:cubicBezTo>
                <a:close/>
                <a:moveTo>
                  <a:pt x="9425" y="5063"/>
                </a:moveTo>
                <a:cubicBezTo>
                  <a:pt x="9486" y="5063"/>
                  <a:pt x="9534" y="5147"/>
                  <a:pt x="9532" y="5250"/>
                </a:cubicBezTo>
                <a:cubicBezTo>
                  <a:pt x="9530" y="5354"/>
                  <a:pt x="9478" y="5439"/>
                  <a:pt x="9416" y="5439"/>
                </a:cubicBezTo>
                <a:cubicBezTo>
                  <a:pt x="9354" y="5439"/>
                  <a:pt x="9306" y="5354"/>
                  <a:pt x="9309" y="5250"/>
                </a:cubicBezTo>
                <a:cubicBezTo>
                  <a:pt x="9312" y="5147"/>
                  <a:pt x="9364" y="5063"/>
                  <a:pt x="9425" y="5063"/>
                </a:cubicBezTo>
                <a:close/>
                <a:moveTo>
                  <a:pt x="9157" y="5063"/>
                </a:moveTo>
                <a:cubicBezTo>
                  <a:pt x="9219" y="5063"/>
                  <a:pt x="9266" y="5147"/>
                  <a:pt x="9263" y="5250"/>
                </a:cubicBezTo>
                <a:cubicBezTo>
                  <a:pt x="9260" y="5354"/>
                  <a:pt x="9207" y="5439"/>
                  <a:pt x="9146" y="5439"/>
                </a:cubicBezTo>
                <a:cubicBezTo>
                  <a:pt x="9084" y="5439"/>
                  <a:pt x="9037" y="5354"/>
                  <a:pt x="9040" y="5250"/>
                </a:cubicBezTo>
                <a:cubicBezTo>
                  <a:pt x="9044" y="5147"/>
                  <a:pt x="9096" y="5063"/>
                  <a:pt x="9157" y="5063"/>
                </a:cubicBezTo>
                <a:close/>
                <a:moveTo>
                  <a:pt x="5082" y="5063"/>
                </a:moveTo>
                <a:cubicBezTo>
                  <a:pt x="5143" y="5063"/>
                  <a:pt x="5181" y="5146"/>
                  <a:pt x="5166" y="5250"/>
                </a:cubicBezTo>
                <a:cubicBezTo>
                  <a:pt x="5152" y="5354"/>
                  <a:pt x="5089" y="5439"/>
                  <a:pt x="5027" y="5439"/>
                </a:cubicBezTo>
                <a:cubicBezTo>
                  <a:pt x="4966" y="5439"/>
                  <a:pt x="4928" y="5354"/>
                  <a:pt x="4943" y="5250"/>
                </a:cubicBezTo>
                <a:cubicBezTo>
                  <a:pt x="4959" y="5146"/>
                  <a:pt x="5021" y="5063"/>
                  <a:pt x="5082" y="5063"/>
                </a:cubicBezTo>
                <a:close/>
                <a:moveTo>
                  <a:pt x="4811" y="5063"/>
                </a:moveTo>
                <a:cubicBezTo>
                  <a:pt x="4872" y="5063"/>
                  <a:pt x="4909" y="5146"/>
                  <a:pt x="4893" y="5250"/>
                </a:cubicBezTo>
                <a:cubicBezTo>
                  <a:pt x="4878" y="5354"/>
                  <a:pt x="4815" y="5439"/>
                  <a:pt x="4753" y="5439"/>
                </a:cubicBezTo>
                <a:cubicBezTo>
                  <a:pt x="4691" y="5439"/>
                  <a:pt x="4655" y="5354"/>
                  <a:pt x="4671" y="5250"/>
                </a:cubicBezTo>
                <a:cubicBezTo>
                  <a:pt x="4687" y="5146"/>
                  <a:pt x="4750" y="5063"/>
                  <a:pt x="4811" y="5063"/>
                </a:cubicBezTo>
                <a:close/>
                <a:moveTo>
                  <a:pt x="4540" y="5063"/>
                </a:moveTo>
                <a:cubicBezTo>
                  <a:pt x="4601" y="5063"/>
                  <a:pt x="4637" y="5146"/>
                  <a:pt x="4621" y="5250"/>
                </a:cubicBezTo>
                <a:cubicBezTo>
                  <a:pt x="4604" y="5354"/>
                  <a:pt x="4540" y="5439"/>
                  <a:pt x="4479" y="5439"/>
                </a:cubicBezTo>
                <a:cubicBezTo>
                  <a:pt x="4417" y="5439"/>
                  <a:pt x="4380" y="5354"/>
                  <a:pt x="4398" y="5250"/>
                </a:cubicBezTo>
                <a:cubicBezTo>
                  <a:pt x="4415" y="5146"/>
                  <a:pt x="4478" y="5063"/>
                  <a:pt x="4540" y="5063"/>
                </a:cubicBezTo>
                <a:close/>
                <a:moveTo>
                  <a:pt x="4268" y="5063"/>
                </a:moveTo>
                <a:cubicBezTo>
                  <a:pt x="4329" y="5063"/>
                  <a:pt x="4365" y="5146"/>
                  <a:pt x="4348" y="5250"/>
                </a:cubicBezTo>
                <a:cubicBezTo>
                  <a:pt x="4330" y="5354"/>
                  <a:pt x="4266" y="5439"/>
                  <a:pt x="4204" y="5439"/>
                </a:cubicBezTo>
                <a:cubicBezTo>
                  <a:pt x="4142" y="5439"/>
                  <a:pt x="4107" y="5354"/>
                  <a:pt x="4125" y="5250"/>
                </a:cubicBezTo>
                <a:cubicBezTo>
                  <a:pt x="4143" y="5146"/>
                  <a:pt x="4206" y="5063"/>
                  <a:pt x="4268" y="5063"/>
                </a:cubicBezTo>
                <a:close/>
                <a:moveTo>
                  <a:pt x="3996" y="5063"/>
                </a:moveTo>
                <a:cubicBezTo>
                  <a:pt x="4057" y="5063"/>
                  <a:pt x="4093" y="5146"/>
                  <a:pt x="4075" y="5250"/>
                </a:cubicBezTo>
                <a:cubicBezTo>
                  <a:pt x="4057" y="5354"/>
                  <a:pt x="3992" y="5439"/>
                  <a:pt x="3930" y="5439"/>
                </a:cubicBezTo>
                <a:cubicBezTo>
                  <a:pt x="3868" y="5439"/>
                  <a:pt x="3833" y="5354"/>
                  <a:pt x="3852" y="5250"/>
                </a:cubicBezTo>
                <a:cubicBezTo>
                  <a:pt x="3870" y="5146"/>
                  <a:pt x="3935" y="5063"/>
                  <a:pt x="3996" y="5063"/>
                </a:cubicBezTo>
                <a:close/>
                <a:moveTo>
                  <a:pt x="3725" y="5063"/>
                </a:moveTo>
                <a:cubicBezTo>
                  <a:pt x="3786" y="5063"/>
                  <a:pt x="3821" y="5146"/>
                  <a:pt x="3802" y="5250"/>
                </a:cubicBezTo>
                <a:cubicBezTo>
                  <a:pt x="3783" y="5354"/>
                  <a:pt x="3717" y="5439"/>
                  <a:pt x="3656" y="5439"/>
                </a:cubicBezTo>
                <a:cubicBezTo>
                  <a:pt x="3594" y="5439"/>
                  <a:pt x="3559" y="5354"/>
                  <a:pt x="3579" y="5250"/>
                </a:cubicBezTo>
                <a:cubicBezTo>
                  <a:pt x="3598" y="5146"/>
                  <a:pt x="3664" y="5063"/>
                  <a:pt x="3725" y="5063"/>
                </a:cubicBezTo>
                <a:close/>
                <a:moveTo>
                  <a:pt x="3453" y="5063"/>
                </a:moveTo>
                <a:cubicBezTo>
                  <a:pt x="3515" y="5063"/>
                  <a:pt x="3548" y="5146"/>
                  <a:pt x="3529" y="5250"/>
                </a:cubicBezTo>
                <a:cubicBezTo>
                  <a:pt x="3509" y="5354"/>
                  <a:pt x="3443" y="5439"/>
                  <a:pt x="3381" y="5439"/>
                </a:cubicBezTo>
                <a:cubicBezTo>
                  <a:pt x="3319" y="5439"/>
                  <a:pt x="3286" y="5354"/>
                  <a:pt x="3306" y="5250"/>
                </a:cubicBezTo>
                <a:cubicBezTo>
                  <a:pt x="3326" y="5146"/>
                  <a:pt x="3392" y="5063"/>
                  <a:pt x="3453" y="5063"/>
                </a:cubicBezTo>
                <a:close/>
                <a:moveTo>
                  <a:pt x="3182" y="5063"/>
                </a:moveTo>
                <a:cubicBezTo>
                  <a:pt x="3243" y="5063"/>
                  <a:pt x="3277" y="5146"/>
                  <a:pt x="3256" y="5250"/>
                </a:cubicBezTo>
                <a:cubicBezTo>
                  <a:pt x="3236" y="5354"/>
                  <a:pt x="3169" y="5439"/>
                  <a:pt x="3107" y="5439"/>
                </a:cubicBezTo>
                <a:cubicBezTo>
                  <a:pt x="3045" y="5439"/>
                  <a:pt x="3012" y="5354"/>
                  <a:pt x="3033" y="5250"/>
                </a:cubicBezTo>
                <a:cubicBezTo>
                  <a:pt x="3054" y="5146"/>
                  <a:pt x="3121" y="5063"/>
                  <a:pt x="3182" y="5063"/>
                </a:cubicBezTo>
                <a:close/>
                <a:moveTo>
                  <a:pt x="2911" y="5063"/>
                </a:moveTo>
                <a:cubicBezTo>
                  <a:pt x="2972" y="5063"/>
                  <a:pt x="3005" y="5146"/>
                  <a:pt x="2983" y="5250"/>
                </a:cubicBezTo>
                <a:cubicBezTo>
                  <a:pt x="2962" y="5354"/>
                  <a:pt x="2895" y="5439"/>
                  <a:pt x="2833" y="5439"/>
                </a:cubicBezTo>
                <a:cubicBezTo>
                  <a:pt x="2771" y="5439"/>
                  <a:pt x="2739" y="5354"/>
                  <a:pt x="2760" y="5250"/>
                </a:cubicBezTo>
                <a:cubicBezTo>
                  <a:pt x="2782" y="5146"/>
                  <a:pt x="2849" y="5063"/>
                  <a:pt x="2911" y="5063"/>
                </a:cubicBezTo>
                <a:close/>
                <a:moveTo>
                  <a:pt x="2635" y="5063"/>
                </a:moveTo>
                <a:cubicBezTo>
                  <a:pt x="2696" y="5063"/>
                  <a:pt x="2728" y="5146"/>
                  <a:pt x="2706" y="5250"/>
                </a:cubicBezTo>
                <a:cubicBezTo>
                  <a:pt x="2684" y="5354"/>
                  <a:pt x="2616" y="5439"/>
                  <a:pt x="2554" y="5439"/>
                </a:cubicBezTo>
                <a:cubicBezTo>
                  <a:pt x="2492" y="5439"/>
                  <a:pt x="2461" y="5354"/>
                  <a:pt x="2483" y="5250"/>
                </a:cubicBezTo>
                <a:cubicBezTo>
                  <a:pt x="2506" y="5146"/>
                  <a:pt x="2574" y="5063"/>
                  <a:pt x="2635" y="5063"/>
                </a:cubicBezTo>
                <a:close/>
                <a:moveTo>
                  <a:pt x="2364" y="5063"/>
                </a:moveTo>
                <a:cubicBezTo>
                  <a:pt x="2425" y="5063"/>
                  <a:pt x="2456" y="5146"/>
                  <a:pt x="2434" y="5250"/>
                </a:cubicBezTo>
                <a:cubicBezTo>
                  <a:pt x="2411" y="5354"/>
                  <a:pt x="2342" y="5439"/>
                  <a:pt x="2280" y="5439"/>
                </a:cubicBezTo>
                <a:cubicBezTo>
                  <a:pt x="2218" y="5439"/>
                  <a:pt x="2187" y="5354"/>
                  <a:pt x="2210" y="5250"/>
                </a:cubicBezTo>
                <a:cubicBezTo>
                  <a:pt x="2234" y="5146"/>
                  <a:pt x="2302" y="5063"/>
                  <a:pt x="2364" y="5063"/>
                </a:cubicBezTo>
                <a:close/>
                <a:moveTo>
                  <a:pt x="12922" y="4619"/>
                </a:moveTo>
                <a:cubicBezTo>
                  <a:pt x="12983" y="4619"/>
                  <a:pt x="13038" y="4700"/>
                  <a:pt x="13046" y="4801"/>
                </a:cubicBezTo>
                <a:cubicBezTo>
                  <a:pt x="13054" y="4903"/>
                  <a:pt x="13011" y="4985"/>
                  <a:pt x="12950" y="4985"/>
                </a:cubicBezTo>
                <a:cubicBezTo>
                  <a:pt x="12889" y="4985"/>
                  <a:pt x="12833" y="4903"/>
                  <a:pt x="12826" y="4801"/>
                </a:cubicBezTo>
                <a:cubicBezTo>
                  <a:pt x="12819" y="4700"/>
                  <a:pt x="12862" y="4619"/>
                  <a:pt x="12922" y="4619"/>
                </a:cubicBezTo>
                <a:close/>
                <a:moveTo>
                  <a:pt x="12654" y="4619"/>
                </a:moveTo>
                <a:cubicBezTo>
                  <a:pt x="12715" y="4619"/>
                  <a:pt x="12769" y="4700"/>
                  <a:pt x="12777" y="4801"/>
                </a:cubicBezTo>
                <a:cubicBezTo>
                  <a:pt x="12784" y="4903"/>
                  <a:pt x="12740" y="4985"/>
                  <a:pt x="12679" y="4985"/>
                </a:cubicBezTo>
                <a:cubicBezTo>
                  <a:pt x="12618" y="4985"/>
                  <a:pt x="12563" y="4903"/>
                  <a:pt x="12557" y="4801"/>
                </a:cubicBezTo>
                <a:cubicBezTo>
                  <a:pt x="12550" y="4700"/>
                  <a:pt x="12594" y="4619"/>
                  <a:pt x="12654" y="4619"/>
                </a:cubicBezTo>
                <a:close/>
                <a:moveTo>
                  <a:pt x="12118" y="4619"/>
                </a:moveTo>
                <a:cubicBezTo>
                  <a:pt x="12179" y="4619"/>
                  <a:pt x="12232" y="4700"/>
                  <a:pt x="12238" y="4801"/>
                </a:cubicBezTo>
                <a:cubicBezTo>
                  <a:pt x="12244" y="4903"/>
                  <a:pt x="12199" y="4985"/>
                  <a:pt x="12138" y="4985"/>
                </a:cubicBezTo>
                <a:cubicBezTo>
                  <a:pt x="12077" y="4985"/>
                  <a:pt x="12023" y="4903"/>
                  <a:pt x="12018" y="4801"/>
                </a:cubicBezTo>
                <a:cubicBezTo>
                  <a:pt x="12013" y="4700"/>
                  <a:pt x="12058" y="4619"/>
                  <a:pt x="12118" y="4619"/>
                </a:cubicBezTo>
                <a:close/>
                <a:moveTo>
                  <a:pt x="11047" y="4619"/>
                </a:moveTo>
                <a:cubicBezTo>
                  <a:pt x="11107" y="4619"/>
                  <a:pt x="11158" y="4700"/>
                  <a:pt x="11161" y="4801"/>
                </a:cubicBezTo>
                <a:cubicBezTo>
                  <a:pt x="11164" y="4903"/>
                  <a:pt x="11116" y="4985"/>
                  <a:pt x="11055" y="4985"/>
                </a:cubicBezTo>
                <a:cubicBezTo>
                  <a:pt x="10994" y="4985"/>
                  <a:pt x="10943" y="4903"/>
                  <a:pt x="10941" y="4801"/>
                </a:cubicBezTo>
                <a:cubicBezTo>
                  <a:pt x="10939" y="4700"/>
                  <a:pt x="10987" y="4619"/>
                  <a:pt x="11047" y="4619"/>
                </a:cubicBezTo>
                <a:close/>
                <a:moveTo>
                  <a:pt x="10779" y="4619"/>
                </a:moveTo>
                <a:cubicBezTo>
                  <a:pt x="10839" y="4619"/>
                  <a:pt x="10890" y="4700"/>
                  <a:pt x="10892" y="4801"/>
                </a:cubicBezTo>
                <a:cubicBezTo>
                  <a:pt x="10893" y="4903"/>
                  <a:pt x="10845" y="4985"/>
                  <a:pt x="10784" y="4985"/>
                </a:cubicBezTo>
                <a:cubicBezTo>
                  <a:pt x="10723" y="4985"/>
                  <a:pt x="10673" y="4903"/>
                  <a:pt x="10672" y="4801"/>
                </a:cubicBezTo>
                <a:cubicBezTo>
                  <a:pt x="10670" y="4700"/>
                  <a:pt x="10718" y="4619"/>
                  <a:pt x="10779" y="4619"/>
                </a:cubicBezTo>
                <a:close/>
                <a:moveTo>
                  <a:pt x="10511" y="4619"/>
                </a:moveTo>
                <a:cubicBezTo>
                  <a:pt x="10572" y="4619"/>
                  <a:pt x="10621" y="4700"/>
                  <a:pt x="10622" y="4801"/>
                </a:cubicBezTo>
                <a:cubicBezTo>
                  <a:pt x="10624" y="4903"/>
                  <a:pt x="10575" y="4985"/>
                  <a:pt x="10514" y="4985"/>
                </a:cubicBezTo>
                <a:cubicBezTo>
                  <a:pt x="10453" y="4985"/>
                  <a:pt x="10403" y="4903"/>
                  <a:pt x="10402" y="4801"/>
                </a:cubicBezTo>
                <a:cubicBezTo>
                  <a:pt x="10402" y="4700"/>
                  <a:pt x="10451" y="4619"/>
                  <a:pt x="10511" y="4619"/>
                </a:cubicBezTo>
                <a:close/>
                <a:moveTo>
                  <a:pt x="10243" y="4619"/>
                </a:moveTo>
                <a:cubicBezTo>
                  <a:pt x="10304" y="4619"/>
                  <a:pt x="10353" y="4700"/>
                  <a:pt x="10353" y="4801"/>
                </a:cubicBezTo>
                <a:cubicBezTo>
                  <a:pt x="10353" y="4903"/>
                  <a:pt x="10304" y="4985"/>
                  <a:pt x="10243" y="4985"/>
                </a:cubicBezTo>
                <a:cubicBezTo>
                  <a:pt x="10182" y="4985"/>
                  <a:pt x="10133" y="4903"/>
                  <a:pt x="10133" y="4801"/>
                </a:cubicBezTo>
                <a:cubicBezTo>
                  <a:pt x="10134" y="4700"/>
                  <a:pt x="10183" y="4619"/>
                  <a:pt x="10243" y="4619"/>
                </a:cubicBezTo>
                <a:close/>
                <a:moveTo>
                  <a:pt x="9975" y="4619"/>
                </a:moveTo>
                <a:cubicBezTo>
                  <a:pt x="10036" y="4619"/>
                  <a:pt x="10085" y="4700"/>
                  <a:pt x="10084" y="4801"/>
                </a:cubicBezTo>
                <a:cubicBezTo>
                  <a:pt x="10084" y="4903"/>
                  <a:pt x="10034" y="4985"/>
                  <a:pt x="9973" y="4985"/>
                </a:cubicBezTo>
                <a:cubicBezTo>
                  <a:pt x="9912" y="4985"/>
                  <a:pt x="9863" y="4903"/>
                  <a:pt x="9864" y="4801"/>
                </a:cubicBezTo>
                <a:cubicBezTo>
                  <a:pt x="9865" y="4700"/>
                  <a:pt x="9915" y="4619"/>
                  <a:pt x="9975" y="4619"/>
                </a:cubicBezTo>
                <a:close/>
                <a:moveTo>
                  <a:pt x="9704" y="4619"/>
                </a:moveTo>
                <a:cubicBezTo>
                  <a:pt x="9764" y="4619"/>
                  <a:pt x="9812" y="4700"/>
                  <a:pt x="9811" y="4801"/>
                </a:cubicBezTo>
                <a:cubicBezTo>
                  <a:pt x="9810" y="4903"/>
                  <a:pt x="9759" y="4985"/>
                  <a:pt x="9698" y="4985"/>
                </a:cubicBezTo>
                <a:cubicBezTo>
                  <a:pt x="9637" y="4985"/>
                  <a:pt x="9589" y="4903"/>
                  <a:pt x="9591" y="4801"/>
                </a:cubicBezTo>
                <a:cubicBezTo>
                  <a:pt x="9593" y="4700"/>
                  <a:pt x="9643" y="4619"/>
                  <a:pt x="9704" y="4619"/>
                </a:cubicBezTo>
                <a:close/>
                <a:moveTo>
                  <a:pt x="9436" y="4619"/>
                </a:moveTo>
                <a:cubicBezTo>
                  <a:pt x="9497" y="4619"/>
                  <a:pt x="9544" y="4700"/>
                  <a:pt x="9542" y="4801"/>
                </a:cubicBezTo>
                <a:cubicBezTo>
                  <a:pt x="9540" y="4903"/>
                  <a:pt x="9489" y="4985"/>
                  <a:pt x="9427" y="4985"/>
                </a:cubicBezTo>
                <a:cubicBezTo>
                  <a:pt x="9366" y="4985"/>
                  <a:pt x="9319" y="4903"/>
                  <a:pt x="9322" y="4801"/>
                </a:cubicBezTo>
                <a:cubicBezTo>
                  <a:pt x="9324" y="4700"/>
                  <a:pt x="9376" y="4619"/>
                  <a:pt x="9436" y="4619"/>
                </a:cubicBezTo>
                <a:close/>
                <a:moveTo>
                  <a:pt x="9168" y="4619"/>
                </a:moveTo>
                <a:cubicBezTo>
                  <a:pt x="9229" y="4619"/>
                  <a:pt x="9275" y="4700"/>
                  <a:pt x="9272" y="4801"/>
                </a:cubicBezTo>
                <a:cubicBezTo>
                  <a:pt x="9270" y="4903"/>
                  <a:pt x="9218" y="4985"/>
                  <a:pt x="9157" y="4985"/>
                </a:cubicBezTo>
                <a:cubicBezTo>
                  <a:pt x="9096" y="4985"/>
                  <a:pt x="9049" y="4903"/>
                  <a:pt x="9053" y="4801"/>
                </a:cubicBezTo>
                <a:cubicBezTo>
                  <a:pt x="9056" y="4700"/>
                  <a:pt x="9108" y="4619"/>
                  <a:pt x="9168" y="4619"/>
                </a:cubicBezTo>
                <a:close/>
                <a:moveTo>
                  <a:pt x="17752" y="4619"/>
                </a:moveTo>
                <a:cubicBezTo>
                  <a:pt x="17813" y="4619"/>
                  <a:pt x="17880" y="4700"/>
                  <a:pt x="17901" y="4801"/>
                </a:cubicBezTo>
                <a:cubicBezTo>
                  <a:pt x="17923" y="4903"/>
                  <a:pt x="17892" y="4985"/>
                  <a:pt x="17831" y="4985"/>
                </a:cubicBezTo>
                <a:cubicBezTo>
                  <a:pt x="17770" y="4985"/>
                  <a:pt x="17703" y="4903"/>
                  <a:pt x="17681" y="4801"/>
                </a:cubicBezTo>
                <a:cubicBezTo>
                  <a:pt x="17660" y="4700"/>
                  <a:pt x="17692" y="4619"/>
                  <a:pt x="17752" y="4619"/>
                </a:cubicBezTo>
                <a:close/>
                <a:moveTo>
                  <a:pt x="17216" y="4619"/>
                </a:moveTo>
                <a:cubicBezTo>
                  <a:pt x="17276" y="4619"/>
                  <a:pt x="17342" y="4700"/>
                  <a:pt x="17362" y="4801"/>
                </a:cubicBezTo>
                <a:cubicBezTo>
                  <a:pt x="17382" y="4903"/>
                  <a:pt x="17350" y="4985"/>
                  <a:pt x="17288" y="4985"/>
                </a:cubicBezTo>
                <a:cubicBezTo>
                  <a:pt x="17227" y="4985"/>
                  <a:pt x="17162" y="4903"/>
                  <a:pt x="17142" y="4801"/>
                </a:cubicBezTo>
                <a:cubicBezTo>
                  <a:pt x="17122" y="4700"/>
                  <a:pt x="17155" y="4619"/>
                  <a:pt x="17216" y="4619"/>
                </a:cubicBezTo>
                <a:close/>
                <a:moveTo>
                  <a:pt x="16948" y="4619"/>
                </a:moveTo>
                <a:cubicBezTo>
                  <a:pt x="17008" y="4619"/>
                  <a:pt x="17073" y="4700"/>
                  <a:pt x="17092" y="4801"/>
                </a:cubicBezTo>
                <a:cubicBezTo>
                  <a:pt x="17112" y="4903"/>
                  <a:pt x="17079" y="4985"/>
                  <a:pt x="17018" y="4985"/>
                </a:cubicBezTo>
                <a:cubicBezTo>
                  <a:pt x="16957" y="4985"/>
                  <a:pt x="16892" y="4903"/>
                  <a:pt x="16873" y="4801"/>
                </a:cubicBezTo>
                <a:cubicBezTo>
                  <a:pt x="16853" y="4700"/>
                  <a:pt x="16887" y="4619"/>
                  <a:pt x="16948" y="4619"/>
                </a:cubicBezTo>
                <a:close/>
                <a:moveTo>
                  <a:pt x="16679" y="4619"/>
                </a:moveTo>
                <a:cubicBezTo>
                  <a:pt x="16740" y="4619"/>
                  <a:pt x="16804" y="4700"/>
                  <a:pt x="16823" y="4801"/>
                </a:cubicBezTo>
                <a:cubicBezTo>
                  <a:pt x="16842" y="4903"/>
                  <a:pt x="16808" y="4985"/>
                  <a:pt x="16746" y="4985"/>
                </a:cubicBezTo>
                <a:cubicBezTo>
                  <a:pt x="16685" y="4985"/>
                  <a:pt x="16621" y="4903"/>
                  <a:pt x="16603" y="4801"/>
                </a:cubicBezTo>
                <a:cubicBezTo>
                  <a:pt x="16585" y="4700"/>
                  <a:pt x="16619" y="4619"/>
                  <a:pt x="16679" y="4619"/>
                </a:cubicBezTo>
                <a:close/>
                <a:moveTo>
                  <a:pt x="16411" y="4619"/>
                </a:moveTo>
                <a:cubicBezTo>
                  <a:pt x="16471" y="4619"/>
                  <a:pt x="16535" y="4700"/>
                  <a:pt x="16553" y="4801"/>
                </a:cubicBezTo>
                <a:cubicBezTo>
                  <a:pt x="16571" y="4903"/>
                  <a:pt x="16536" y="4985"/>
                  <a:pt x="16476" y="4985"/>
                </a:cubicBezTo>
                <a:cubicBezTo>
                  <a:pt x="16414" y="4985"/>
                  <a:pt x="16351" y="4903"/>
                  <a:pt x="16333" y="4801"/>
                </a:cubicBezTo>
                <a:cubicBezTo>
                  <a:pt x="16316" y="4700"/>
                  <a:pt x="16351" y="4619"/>
                  <a:pt x="16411" y="4619"/>
                </a:cubicBezTo>
                <a:close/>
                <a:moveTo>
                  <a:pt x="16143" y="4619"/>
                </a:moveTo>
                <a:cubicBezTo>
                  <a:pt x="16203" y="4619"/>
                  <a:pt x="16266" y="4700"/>
                  <a:pt x="16284" y="4801"/>
                </a:cubicBezTo>
                <a:cubicBezTo>
                  <a:pt x="16301" y="4903"/>
                  <a:pt x="16266" y="4985"/>
                  <a:pt x="16205" y="4985"/>
                </a:cubicBezTo>
                <a:cubicBezTo>
                  <a:pt x="16143" y="4985"/>
                  <a:pt x="16081" y="4903"/>
                  <a:pt x="16064" y="4801"/>
                </a:cubicBezTo>
                <a:cubicBezTo>
                  <a:pt x="16047" y="4700"/>
                  <a:pt x="16082" y="4619"/>
                  <a:pt x="16143" y="4619"/>
                </a:cubicBezTo>
                <a:close/>
                <a:moveTo>
                  <a:pt x="15875" y="4619"/>
                </a:moveTo>
                <a:cubicBezTo>
                  <a:pt x="15935" y="4619"/>
                  <a:pt x="15998" y="4700"/>
                  <a:pt x="16014" y="4801"/>
                </a:cubicBezTo>
                <a:cubicBezTo>
                  <a:pt x="16030" y="4903"/>
                  <a:pt x="15995" y="4985"/>
                  <a:pt x="15933" y="4985"/>
                </a:cubicBezTo>
                <a:cubicBezTo>
                  <a:pt x="15873" y="4985"/>
                  <a:pt x="15810" y="4903"/>
                  <a:pt x="15794" y="4801"/>
                </a:cubicBezTo>
                <a:cubicBezTo>
                  <a:pt x="15778" y="4700"/>
                  <a:pt x="15814" y="4619"/>
                  <a:pt x="15875" y="4619"/>
                </a:cubicBezTo>
                <a:close/>
                <a:moveTo>
                  <a:pt x="15607" y="4619"/>
                </a:moveTo>
                <a:cubicBezTo>
                  <a:pt x="15667" y="4619"/>
                  <a:pt x="15729" y="4700"/>
                  <a:pt x="15744" y="4801"/>
                </a:cubicBezTo>
                <a:cubicBezTo>
                  <a:pt x="15760" y="4903"/>
                  <a:pt x="15724" y="4985"/>
                  <a:pt x="15663" y="4985"/>
                </a:cubicBezTo>
                <a:cubicBezTo>
                  <a:pt x="15601" y="4985"/>
                  <a:pt x="15540" y="4903"/>
                  <a:pt x="15524" y="4801"/>
                </a:cubicBezTo>
                <a:cubicBezTo>
                  <a:pt x="15509" y="4700"/>
                  <a:pt x="15546" y="4619"/>
                  <a:pt x="15607" y="4619"/>
                </a:cubicBezTo>
                <a:close/>
                <a:moveTo>
                  <a:pt x="15338" y="4619"/>
                </a:moveTo>
                <a:cubicBezTo>
                  <a:pt x="15399" y="4619"/>
                  <a:pt x="15460" y="4700"/>
                  <a:pt x="15475" y="4801"/>
                </a:cubicBezTo>
                <a:cubicBezTo>
                  <a:pt x="15490" y="4903"/>
                  <a:pt x="15453" y="4985"/>
                  <a:pt x="15392" y="4985"/>
                </a:cubicBezTo>
                <a:cubicBezTo>
                  <a:pt x="15331" y="4985"/>
                  <a:pt x="15270" y="4903"/>
                  <a:pt x="15255" y="4801"/>
                </a:cubicBezTo>
                <a:cubicBezTo>
                  <a:pt x="15241" y="4700"/>
                  <a:pt x="15278" y="4619"/>
                  <a:pt x="15338" y="4619"/>
                </a:cubicBezTo>
                <a:close/>
                <a:moveTo>
                  <a:pt x="15071" y="4619"/>
                </a:moveTo>
                <a:cubicBezTo>
                  <a:pt x="15131" y="4619"/>
                  <a:pt x="15191" y="4700"/>
                  <a:pt x="15206" y="4801"/>
                </a:cubicBezTo>
                <a:cubicBezTo>
                  <a:pt x="15220" y="4903"/>
                  <a:pt x="15182" y="4985"/>
                  <a:pt x="15121" y="4985"/>
                </a:cubicBezTo>
                <a:cubicBezTo>
                  <a:pt x="15060" y="4985"/>
                  <a:pt x="14999" y="4903"/>
                  <a:pt x="14985" y="4801"/>
                </a:cubicBezTo>
                <a:cubicBezTo>
                  <a:pt x="14972" y="4700"/>
                  <a:pt x="15010" y="4619"/>
                  <a:pt x="15071" y="4619"/>
                </a:cubicBezTo>
                <a:close/>
                <a:moveTo>
                  <a:pt x="14802" y="4619"/>
                </a:moveTo>
                <a:cubicBezTo>
                  <a:pt x="14863" y="4619"/>
                  <a:pt x="14923" y="4700"/>
                  <a:pt x="14936" y="4801"/>
                </a:cubicBezTo>
                <a:cubicBezTo>
                  <a:pt x="14950" y="4903"/>
                  <a:pt x="14911" y="4985"/>
                  <a:pt x="14850" y="4985"/>
                </a:cubicBezTo>
                <a:cubicBezTo>
                  <a:pt x="14789" y="4985"/>
                  <a:pt x="14729" y="4903"/>
                  <a:pt x="14716" y="4801"/>
                </a:cubicBezTo>
                <a:cubicBezTo>
                  <a:pt x="14703" y="4700"/>
                  <a:pt x="14742" y="4619"/>
                  <a:pt x="14802" y="4619"/>
                </a:cubicBezTo>
                <a:close/>
                <a:moveTo>
                  <a:pt x="14534" y="4619"/>
                </a:moveTo>
                <a:cubicBezTo>
                  <a:pt x="14595" y="4619"/>
                  <a:pt x="14654" y="4700"/>
                  <a:pt x="14666" y="4801"/>
                </a:cubicBezTo>
                <a:cubicBezTo>
                  <a:pt x="14679" y="4903"/>
                  <a:pt x="14640" y="4985"/>
                  <a:pt x="14579" y="4985"/>
                </a:cubicBezTo>
                <a:cubicBezTo>
                  <a:pt x="14518" y="4985"/>
                  <a:pt x="14459" y="4903"/>
                  <a:pt x="14447" y="4801"/>
                </a:cubicBezTo>
                <a:cubicBezTo>
                  <a:pt x="14435" y="4700"/>
                  <a:pt x="14474" y="4619"/>
                  <a:pt x="14534" y="4619"/>
                </a:cubicBezTo>
                <a:close/>
                <a:moveTo>
                  <a:pt x="14266" y="4619"/>
                </a:moveTo>
                <a:cubicBezTo>
                  <a:pt x="14327" y="4619"/>
                  <a:pt x="14385" y="4700"/>
                  <a:pt x="14397" y="4801"/>
                </a:cubicBezTo>
                <a:cubicBezTo>
                  <a:pt x="14409" y="4903"/>
                  <a:pt x="14369" y="4985"/>
                  <a:pt x="14308" y="4985"/>
                </a:cubicBezTo>
                <a:cubicBezTo>
                  <a:pt x="14247" y="4985"/>
                  <a:pt x="14188" y="4903"/>
                  <a:pt x="14177" y="4801"/>
                </a:cubicBezTo>
                <a:cubicBezTo>
                  <a:pt x="14166" y="4700"/>
                  <a:pt x="14206" y="4619"/>
                  <a:pt x="14266" y="4619"/>
                </a:cubicBezTo>
                <a:close/>
                <a:moveTo>
                  <a:pt x="13998" y="4619"/>
                </a:moveTo>
                <a:cubicBezTo>
                  <a:pt x="14059" y="4619"/>
                  <a:pt x="14117" y="4700"/>
                  <a:pt x="14128" y="4801"/>
                </a:cubicBezTo>
                <a:cubicBezTo>
                  <a:pt x="14139" y="4903"/>
                  <a:pt x="14098" y="4985"/>
                  <a:pt x="14037" y="4985"/>
                </a:cubicBezTo>
                <a:cubicBezTo>
                  <a:pt x="13976" y="4985"/>
                  <a:pt x="13918" y="4903"/>
                  <a:pt x="13908" y="4801"/>
                </a:cubicBezTo>
                <a:cubicBezTo>
                  <a:pt x="13897" y="4700"/>
                  <a:pt x="13938" y="4619"/>
                  <a:pt x="13998" y="4619"/>
                </a:cubicBezTo>
                <a:close/>
                <a:moveTo>
                  <a:pt x="13730" y="4619"/>
                </a:moveTo>
                <a:cubicBezTo>
                  <a:pt x="13791" y="4619"/>
                  <a:pt x="13848" y="4700"/>
                  <a:pt x="13858" y="4801"/>
                </a:cubicBezTo>
                <a:cubicBezTo>
                  <a:pt x="13869" y="4903"/>
                  <a:pt x="13828" y="4985"/>
                  <a:pt x="13766" y="4985"/>
                </a:cubicBezTo>
                <a:cubicBezTo>
                  <a:pt x="13705" y="4985"/>
                  <a:pt x="13648" y="4903"/>
                  <a:pt x="13638" y="4801"/>
                </a:cubicBezTo>
                <a:cubicBezTo>
                  <a:pt x="13628" y="4700"/>
                  <a:pt x="13669" y="4619"/>
                  <a:pt x="13730" y="4619"/>
                </a:cubicBezTo>
                <a:close/>
                <a:moveTo>
                  <a:pt x="13458" y="4619"/>
                </a:moveTo>
                <a:cubicBezTo>
                  <a:pt x="13519" y="4619"/>
                  <a:pt x="13575" y="4700"/>
                  <a:pt x="13585" y="4801"/>
                </a:cubicBezTo>
                <a:cubicBezTo>
                  <a:pt x="13595" y="4903"/>
                  <a:pt x="13553" y="4985"/>
                  <a:pt x="13492" y="4985"/>
                </a:cubicBezTo>
                <a:cubicBezTo>
                  <a:pt x="13431" y="4985"/>
                  <a:pt x="13374" y="4903"/>
                  <a:pt x="13365" y="4801"/>
                </a:cubicBezTo>
                <a:cubicBezTo>
                  <a:pt x="13356" y="4700"/>
                  <a:pt x="13398" y="4619"/>
                  <a:pt x="13458" y="4619"/>
                </a:cubicBezTo>
                <a:close/>
                <a:moveTo>
                  <a:pt x="13190" y="4619"/>
                </a:moveTo>
                <a:cubicBezTo>
                  <a:pt x="13250" y="4619"/>
                  <a:pt x="13306" y="4700"/>
                  <a:pt x="13315" y="4801"/>
                </a:cubicBezTo>
                <a:cubicBezTo>
                  <a:pt x="13324" y="4903"/>
                  <a:pt x="13282" y="4985"/>
                  <a:pt x="13221" y="4985"/>
                </a:cubicBezTo>
                <a:cubicBezTo>
                  <a:pt x="13160" y="4985"/>
                  <a:pt x="13103" y="4903"/>
                  <a:pt x="13095" y="4801"/>
                </a:cubicBezTo>
                <a:cubicBezTo>
                  <a:pt x="13087" y="4700"/>
                  <a:pt x="13130" y="4619"/>
                  <a:pt x="13190" y="4619"/>
                </a:cubicBezTo>
                <a:close/>
                <a:moveTo>
                  <a:pt x="5414" y="4619"/>
                </a:moveTo>
                <a:cubicBezTo>
                  <a:pt x="5474" y="4619"/>
                  <a:pt x="5512" y="4700"/>
                  <a:pt x="5499" y="4801"/>
                </a:cubicBezTo>
                <a:cubicBezTo>
                  <a:pt x="5485" y="4903"/>
                  <a:pt x="5424" y="4985"/>
                  <a:pt x="5363" y="4985"/>
                </a:cubicBezTo>
                <a:cubicBezTo>
                  <a:pt x="5302" y="4985"/>
                  <a:pt x="5264" y="4903"/>
                  <a:pt x="5279" y="4801"/>
                </a:cubicBezTo>
                <a:cubicBezTo>
                  <a:pt x="5293" y="4700"/>
                  <a:pt x="5353" y="4619"/>
                  <a:pt x="5414" y="4619"/>
                </a:cubicBezTo>
                <a:close/>
                <a:moveTo>
                  <a:pt x="5146" y="4619"/>
                </a:moveTo>
                <a:cubicBezTo>
                  <a:pt x="5207" y="4619"/>
                  <a:pt x="5244" y="4700"/>
                  <a:pt x="5230" y="4801"/>
                </a:cubicBezTo>
                <a:cubicBezTo>
                  <a:pt x="5216" y="4903"/>
                  <a:pt x="5154" y="4985"/>
                  <a:pt x="5093" y="4985"/>
                </a:cubicBezTo>
                <a:cubicBezTo>
                  <a:pt x="5032" y="4985"/>
                  <a:pt x="4995" y="4903"/>
                  <a:pt x="5010" y="4801"/>
                </a:cubicBezTo>
                <a:cubicBezTo>
                  <a:pt x="5025" y="4700"/>
                  <a:pt x="5086" y="4619"/>
                  <a:pt x="5146" y="4619"/>
                </a:cubicBezTo>
                <a:close/>
                <a:moveTo>
                  <a:pt x="4879" y="4619"/>
                </a:moveTo>
                <a:cubicBezTo>
                  <a:pt x="4939" y="4619"/>
                  <a:pt x="4976" y="4700"/>
                  <a:pt x="4961" y="4801"/>
                </a:cubicBezTo>
                <a:cubicBezTo>
                  <a:pt x="4946" y="4903"/>
                  <a:pt x="4884" y="4985"/>
                  <a:pt x="4823" y="4985"/>
                </a:cubicBezTo>
                <a:cubicBezTo>
                  <a:pt x="4762" y="4985"/>
                  <a:pt x="4725" y="4903"/>
                  <a:pt x="4741" y="4801"/>
                </a:cubicBezTo>
                <a:cubicBezTo>
                  <a:pt x="4757" y="4700"/>
                  <a:pt x="4818" y="4619"/>
                  <a:pt x="4879" y="4619"/>
                </a:cubicBezTo>
                <a:close/>
                <a:moveTo>
                  <a:pt x="4611" y="4619"/>
                </a:moveTo>
                <a:cubicBezTo>
                  <a:pt x="4672" y="4619"/>
                  <a:pt x="4708" y="4700"/>
                  <a:pt x="4692" y="4801"/>
                </a:cubicBezTo>
                <a:cubicBezTo>
                  <a:pt x="4676" y="4903"/>
                  <a:pt x="4614" y="4985"/>
                  <a:pt x="4552" y="4985"/>
                </a:cubicBezTo>
                <a:cubicBezTo>
                  <a:pt x="4492" y="4985"/>
                  <a:pt x="4456" y="4903"/>
                  <a:pt x="4472" y="4801"/>
                </a:cubicBezTo>
                <a:cubicBezTo>
                  <a:pt x="4489" y="4700"/>
                  <a:pt x="4551" y="4619"/>
                  <a:pt x="4611" y="4619"/>
                </a:cubicBezTo>
                <a:close/>
                <a:moveTo>
                  <a:pt x="4344" y="4619"/>
                </a:moveTo>
                <a:cubicBezTo>
                  <a:pt x="4405" y="4619"/>
                  <a:pt x="4440" y="4700"/>
                  <a:pt x="4424" y="4801"/>
                </a:cubicBezTo>
                <a:cubicBezTo>
                  <a:pt x="4407" y="4903"/>
                  <a:pt x="4343" y="4985"/>
                  <a:pt x="4282" y="4985"/>
                </a:cubicBezTo>
                <a:cubicBezTo>
                  <a:pt x="4221" y="4985"/>
                  <a:pt x="4186" y="4903"/>
                  <a:pt x="4203" y="4801"/>
                </a:cubicBezTo>
                <a:cubicBezTo>
                  <a:pt x="4221" y="4700"/>
                  <a:pt x="4284" y="4619"/>
                  <a:pt x="4344" y="4619"/>
                </a:cubicBezTo>
                <a:close/>
                <a:moveTo>
                  <a:pt x="4073" y="4619"/>
                </a:moveTo>
                <a:cubicBezTo>
                  <a:pt x="4133" y="4619"/>
                  <a:pt x="4168" y="4700"/>
                  <a:pt x="4150" y="4801"/>
                </a:cubicBezTo>
                <a:cubicBezTo>
                  <a:pt x="4133" y="4903"/>
                  <a:pt x="4069" y="4985"/>
                  <a:pt x="4008" y="4985"/>
                </a:cubicBezTo>
                <a:cubicBezTo>
                  <a:pt x="3947" y="4985"/>
                  <a:pt x="3912" y="4903"/>
                  <a:pt x="3930" y="4801"/>
                </a:cubicBezTo>
                <a:cubicBezTo>
                  <a:pt x="3949" y="4700"/>
                  <a:pt x="4012" y="4619"/>
                  <a:pt x="4073" y="4619"/>
                </a:cubicBezTo>
                <a:close/>
                <a:moveTo>
                  <a:pt x="3805" y="4619"/>
                </a:moveTo>
                <a:cubicBezTo>
                  <a:pt x="3866" y="4619"/>
                  <a:pt x="3900" y="4700"/>
                  <a:pt x="3882" y="4801"/>
                </a:cubicBezTo>
                <a:cubicBezTo>
                  <a:pt x="3863" y="4903"/>
                  <a:pt x="3799" y="4985"/>
                  <a:pt x="3738" y="4985"/>
                </a:cubicBezTo>
                <a:cubicBezTo>
                  <a:pt x="3677" y="4985"/>
                  <a:pt x="3643" y="4903"/>
                  <a:pt x="3661" y="4801"/>
                </a:cubicBezTo>
                <a:cubicBezTo>
                  <a:pt x="3680" y="4700"/>
                  <a:pt x="3745" y="4619"/>
                  <a:pt x="3805" y="4619"/>
                </a:cubicBezTo>
                <a:close/>
                <a:moveTo>
                  <a:pt x="3538" y="4619"/>
                </a:moveTo>
                <a:cubicBezTo>
                  <a:pt x="3598" y="4619"/>
                  <a:pt x="3632" y="4700"/>
                  <a:pt x="3613" y="4801"/>
                </a:cubicBezTo>
                <a:cubicBezTo>
                  <a:pt x="3594" y="4903"/>
                  <a:pt x="3529" y="4985"/>
                  <a:pt x="3467" y="4985"/>
                </a:cubicBezTo>
                <a:cubicBezTo>
                  <a:pt x="3406" y="4985"/>
                  <a:pt x="3373" y="4903"/>
                  <a:pt x="3393" y="4801"/>
                </a:cubicBezTo>
                <a:cubicBezTo>
                  <a:pt x="3412" y="4700"/>
                  <a:pt x="3477" y="4619"/>
                  <a:pt x="3538" y="4619"/>
                </a:cubicBezTo>
                <a:close/>
                <a:moveTo>
                  <a:pt x="3270" y="4619"/>
                </a:moveTo>
                <a:cubicBezTo>
                  <a:pt x="3331" y="4619"/>
                  <a:pt x="3364" y="4700"/>
                  <a:pt x="3344" y="4801"/>
                </a:cubicBezTo>
                <a:cubicBezTo>
                  <a:pt x="3324" y="4903"/>
                  <a:pt x="3258" y="4985"/>
                  <a:pt x="3197" y="4985"/>
                </a:cubicBezTo>
                <a:cubicBezTo>
                  <a:pt x="3136" y="4985"/>
                  <a:pt x="3103" y="4903"/>
                  <a:pt x="3124" y="4801"/>
                </a:cubicBezTo>
                <a:cubicBezTo>
                  <a:pt x="3144" y="4700"/>
                  <a:pt x="3210" y="4619"/>
                  <a:pt x="3270" y="4619"/>
                </a:cubicBezTo>
                <a:close/>
                <a:moveTo>
                  <a:pt x="3003" y="4619"/>
                </a:moveTo>
                <a:cubicBezTo>
                  <a:pt x="3064" y="4619"/>
                  <a:pt x="3096" y="4700"/>
                  <a:pt x="3075" y="4801"/>
                </a:cubicBezTo>
                <a:cubicBezTo>
                  <a:pt x="3055" y="4903"/>
                  <a:pt x="2988" y="4985"/>
                  <a:pt x="2927" y="4985"/>
                </a:cubicBezTo>
                <a:cubicBezTo>
                  <a:pt x="2866" y="4985"/>
                  <a:pt x="2834" y="4903"/>
                  <a:pt x="2856" y="4801"/>
                </a:cubicBezTo>
                <a:cubicBezTo>
                  <a:pt x="2876" y="4700"/>
                  <a:pt x="2943" y="4619"/>
                  <a:pt x="3003" y="4619"/>
                </a:cubicBezTo>
                <a:close/>
                <a:moveTo>
                  <a:pt x="2732" y="4619"/>
                </a:moveTo>
                <a:cubicBezTo>
                  <a:pt x="2792" y="4619"/>
                  <a:pt x="2824" y="4700"/>
                  <a:pt x="2803" y="4801"/>
                </a:cubicBezTo>
                <a:cubicBezTo>
                  <a:pt x="2781" y="4903"/>
                  <a:pt x="2714" y="4985"/>
                  <a:pt x="2653" y="4985"/>
                </a:cubicBezTo>
                <a:cubicBezTo>
                  <a:pt x="2592" y="4985"/>
                  <a:pt x="2560" y="4903"/>
                  <a:pt x="2583" y="4801"/>
                </a:cubicBezTo>
                <a:cubicBezTo>
                  <a:pt x="2604" y="4700"/>
                  <a:pt x="2671" y="4619"/>
                  <a:pt x="2732" y="4619"/>
                </a:cubicBezTo>
                <a:close/>
                <a:moveTo>
                  <a:pt x="2464" y="4619"/>
                </a:moveTo>
                <a:cubicBezTo>
                  <a:pt x="2525" y="4619"/>
                  <a:pt x="2556" y="4700"/>
                  <a:pt x="2534" y="4801"/>
                </a:cubicBezTo>
                <a:cubicBezTo>
                  <a:pt x="2512" y="4903"/>
                  <a:pt x="2444" y="4985"/>
                  <a:pt x="2383" y="4985"/>
                </a:cubicBezTo>
                <a:cubicBezTo>
                  <a:pt x="2322" y="4985"/>
                  <a:pt x="2291" y="4903"/>
                  <a:pt x="2314" y="4801"/>
                </a:cubicBezTo>
                <a:cubicBezTo>
                  <a:pt x="2336" y="4700"/>
                  <a:pt x="2404" y="4619"/>
                  <a:pt x="2464" y="4619"/>
                </a:cubicBezTo>
                <a:close/>
                <a:moveTo>
                  <a:pt x="12892" y="4186"/>
                </a:moveTo>
                <a:cubicBezTo>
                  <a:pt x="12952" y="4186"/>
                  <a:pt x="13007" y="4265"/>
                  <a:pt x="13014" y="4363"/>
                </a:cubicBezTo>
                <a:cubicBezTo>
                  <a:pt x="13022" y="4462"/>
                  <a:pt x="12980" y="4543"/>
                  <a:pt x="12920" y="4543"/>
                </a:cubicBezTo>
                <a:cubicBezTo>
                  <a:pt x="12859" y="4543"/>
                  <a:pt x="12804" y="4462"/>
                  <a:pt x="12797" y="4363"/>
                </a:cubicBezTo>
                <a:cubicBezTo>
                  <a:pt x="12790" y="4265"/>
                  <a:pt x="12833" y="4186"/>
                  <a:pt x="12892" y="4186"/>
                </a:cubicBezTo>
                <a:close/>
                <a:moveTo>
                  <a:pt x="12624" y="4186"/>
                </a:moveTo>
                <a:cubicBezTo>
                  <a:pt x="12684" y="4186"/>
                  <a:pt x="12738" y="4265"/>
                  <a:pt x="12745" y="4363"/>
                </a:cubicBezTo>
                <a:cubicBezTo>
                  <a:pt x="12752" y="4462"/>
                  <a:pt x="12709" y="4543"/>
                  <a:pt x="12649" y="4543"/>
                </a:cubicBezTo>
                <a:cubicBezTo>
                  <a:pt x="12588" y="4543"/>
                  <a:pt x="12534" y="4462"/>
                  <a:pt x="12528" y="4363"/>
                </a:cubicBezTo>
                <a:cubicBezTo>
                  <a:pt x="12521" y="4265"/>
                  <a:pt x="12564" y="4186"/>
                  <a:pt x="12624" y="4186"/>
                </a:cubicBezTo>
                <a:close/>
                <a:moveTo>
                  <a:pt x="12096" y="4186"/>
                </a:moveTo>
                <a:cubicBezTo>
                  <a:pt x="12156" y="4186"/>
                  <a:pt x="12209" y="4265"/>
                  <a:pt x="12215" y="4363"/>
                </a:cubicBezTo>
                <a:cubicBezTo>
                  <a:pt x="12220" y="4462"/>
                  <a:pt x="12176" y="4543"/>
                  <a:pt x="12115" y="4543"/>
                </a:cubicBezTo>
                <a:cubicBezTo>
                  <a:pt x="12055" y="4543"/>
                  <a:pt x="12002" y="4462"/>
                  <a:pt x="11997" y="4363"/>
                </a:cubicBezTo>
                <a:cubicBezTo>
                  <a:pt x="11992" y="4265"/>
                  <a:pt x="12037" y="4186"/>
                  <a:pt x="12096" y="4186"/>
                </a:cubicBezTo>
                <a:close/>
                <a:moveTo>
                  <a:pt x="11833" y="4186"/>
                </a:moveTo>
                <a:cubicBezTo>
                  <a:pt x="11892" y="4186"/>
                  <a:pt x="11944" y="4265"/>
                  <a:pt x="11949" y="4363"/>
                </a:cubicBezTo>
                <a:cubicBezTo>
                  <a:pt x="11954" y="4462"/>
                  <a:pt x="11909" y="4543"/>
                  <a:pt x="11849" y="4543"/>
                </a:cubicBezTo>
                <a:cubicBezTo>
                  <a:pt x="11789" y="4543"/>
                  <a:pt x="11736" y="4462"/>
                  <a:pt x="11732" y="4363"/>
                </a:cubicBezTo>
                <a:cubicBezTo>
                  <a:pt x="11728" y="4265"/>
                  <a:pt x="11773" y="4186"/>
                  <a:pt x="11833" y="4186"/>
                </a:cubicBezTo>
                <a:close/>
                <a:moveTo>
                  <a:pt x="11565" y="4186"/>
                </a:moveTo>
                <a:cubicBezTo>
                  <a:pt x="11624" y="4186"/>
                  <a:pt x="11676" y="4265"/>
                  <a:pt x="11680" y="4363"/>
                </a:cubicBezTo>
                <a:cubicBezTo>
                  <a:pt x="11684" y="4462"/>
                  <a:pt x="11639" y="4543"/>
                  <a:pt x="11578" y="4543"/>
                </a:cubicBezTo>
                <a:cubicBezTo>
                  <a:pt x="11518" y="4543"/>
                  <a:pt x="11466" y="4462"/>
                  <a:pt x="11463" y="4363"/>
                </a:cubicBezTo>
                <a:cubicBezTo>
                  <a:pt x="11459" y="4265"/>
                  <a:pt x="11505" y="4186"/>
                  <a:pt x="11565" y="4186"/>
                </a:cubicBezTo>
                <a:close/>
                <a:moveTo>
                  <a:pt x="11301" y="4186"/>
                </a:moveTo>
                <a:cubicBezTo>
                  <a:pt x="11360" y="4186"/>
                  <a:pt x="11412" y="4265"/>
                  <a:pt x="11415" y="4363"/>
                </a:cubicBezTo>
                <a:cubicBezTo>
                  <a:pt x="11418" y="4462"/>
                  <a:pt x="11372" y="4543"/>
                  <a:pt x="11312" y="4543"/>
                </a:cubicBezTo>
                <a:cubicBezTo>
                  <a:pt x="11252" y="4543"/>
                  <a:pt x="11200" y="4462"/>
                  <a:pt x="11198" y="4363"/>
                </a:cubicBezTo>
                <a:cubicBezTo>
                  <a:pt x="11195" y="4265"/>
                  <a:pt x="11241" y="4186"/>
                  <a:pt x="11301" y="4186"/>
                </a:cubicBezTo>
                <a:close/>
                <a:moveTo>
                  <a:pt x="11037" y="4186"/>
                </a:moveTo>
                <a:cubicBezTo>
                  <a:pt x="11097" y="4186"/>
                  <a:pt x="11147" y="4265"/>
                  <a:pt x="11150" y="4363"/>
                </a:cubicBezTo>
                <a:cubicBezTo>
                  <a:pt x="11152" y="4462"/>
                  <a:pt x="11106" y="4543"/>
                  <a:pt x="11045" y="4543"/>
                </a:cubicBezTo>
                <a:cubicBezTo>
                  <a:pt x="10985" y="4543"/>
                  <a:pt x="10934" y="4462"/>
                  <a:pt x="10932" y="4363"/>
                </a:cubicBezTo>
                <a:cubicBezTo>
                  <a:pt x="10931" y="4265"/>
                  <a:pt x="10978" y="4186"/>
                  <a:pt x="11037" y="4186"/>
                </a:cubicBezTo>
                <a:close/>
                <a:moveTo>
                  <a:pt x="10773" y="4186"/>
                </a:moveTo>
                <a:cubicBezTo>
                  <a:pt x="10833" y="4186"/>
                  <a:pt x="10883" y="4265"/>
                  <a:pt x="10885" y="4363"/>
                </a:cubicBezTo>
                <a:cubicBezTo>
                  <a:pt x="10886" y="4462"/>
                  <a:pt x="10839" y="4543"/>
                  <a:pt x="10779" y="4543"/>
                </a:cubicBezTo>
                <a:cubicBezTo>
                  <a:pt x="10718" y="4543"/>
                  <a:pt x="10669" y="4462"/>
                  <a:pt x="10667" y="4363"/>
                </a:cubicBezTo>
                <a:cubicBezTo>
                  <a:pt x="10666" y="4265"/>
                  <a:pt x="10714" y="4186"/>
                  <a:pt x="10773" y="4186"/>
                </a:cubicBezTo>
                <a:close/>
                <a:moveTo>
                  <a:pt x="10506" y="4186"/>
                </a:moveTo>
                <a:cubicBezTo>
                  <a:pt x="10565" y="4186"/>
                  <a:pt x="10615" y="4265"/>
                  <a:pt x="10616" y="4363"/>
                </a:cubicBezTo>
                <a:cubicBezTo>
                  <a:pt x="10617" y="4462"/>
                  <a:pt x="10569" y="4543"/>
                  <a:pt x="10508" y="4543"/>
                </a:cubicBezTo>
                <a:cubicBezTo>
                  <a:pt x="10448" y="4543"/>
                  <a:pt x="10399" y="4462"/>
                  <a:pt x="10398" y="4363"/>
                </a:cubicBezTo>
                <a:cubicBezTo>
                  <a:pt x="10398" y="4265"/>
                  <a:pt x="10446" y="4186"/>
                  <a:pt x="10506" y="4186"/>
                </a:cubicBezTo>
                <a:close/>
                <a:moveTo>
                  <a:pt x="10242" y="4186"/>
                </a:moveTo>
                <a:cubicBezTo>
                  <a:pt x="10302" y="4186"/>
                  <a:pt x="10350" y="4265"/>
                  <a:pt x="10351" y="4363"/>
                </a:cubicBezTo>
                <a:cubicBezTo>
                  <a:pt x="10351" y="4462"/>
                  <a:pt x="10302" y="4543"/>
                  <a:pt x="10242" y="4543"/>
                </a:cubicBezTo>
                <a:cubicBezTo>
                  <a:pt x="10182" y="4543"/>
                  <a:pt x="10133" y="4462"/>
                  <a:pt x="10133" y="4363"/>
                </a:cubicBezTo>
                <a:cubicBezTo>
                  <a:pt x="10134" y="4265"/>
                  <a:pt x="10182" y="4186"/>
                  <a:pt x="10242" y="4186"/>
                </a:cubicBezTo>
                <a:close/>
                <a:moveTo>
                  <a:pt x="9978" y="4186"/>
                </a:moveTo>
                <a:cubicBezTo>
                  <a:pt x="10038" y="4186"/>
                  <a:pt x="10086" y="4265"/>
                  <a:pt x="10086" y="4363"/>
                </a:cubicBezTo>
                <a:cubicBezTo>
                  <a:pt x="10085" y="4462"/>
                  <a:pt x="10036" y="4543"/>
                  <a:pt x="9975" y="4543"/>
                </a:cubicBezTo>
                <a:cubicBezTo>
                  <a:pt x="9915" y="4543"/>
                  <a:pt x="9867" y="4462"/>
                  <a:pt x="9868" y="4363"/>
                </a:cubicBezTo>
                <a:cubicBezTo>
                  <a:pt x="9869" y="4265"/>
                  <a:pt x="9919" y="4186"/>
                  <a:pt x="9978" y="4186"/>
                </a:cubicBezTo>
                <a:close/>
                <a:moveTo>
                  <a:pt x="9711" y="4186"/>
                </a:moveTo>
                <a:cubicBezTo>
                  <a:pt x="9770" y="4186"/>
                  <a:pt x="9818" y="4265"/>
                  <a:pt x="9816" y="4363"/>
                </a:cubicBezTo>
                <a:cubicBezTo>
                  <a:pt x="9815" y="4462"/>
                  <a:pt x="9765" y="4543"/>
                  <a:pt x="9705" y="4543"/>
                </a:cubicBezTo>
                <a:cubicBezTo>
                  <a:pt x="9645" y="4543"/>
                  <a:pt x="9597" y="4462"/>
                  <a:pt x="9599" y="4363"/>
                </a:cubicBezTo>
                <a:cubicBezTo>
                  <a:pt x="9601" y="4265"/>
                  <a:pt x="9651" y="4186"/>
                  <a:pt x="9711" y="4186"/>
                </a:cubicBezTo>
                <a:close/>
                <a:moveTo>
                  <a:pt x="9447" y="4186"/>
                </a:moveTo>
                <a:cubicBezTo>
                  <a:pt x="9507" y="4186"/>
                  <a:pt x="9553" y="4265"/>
                  <a:pt x="9551" y="4363"/>
                </a:cubicBezTo>
                <a:cubicBezTo>
                  <a:pt x="9549" y="4462"/>
                  <a:pt x="9499" y="4543"/>
                  <a:pt x="9439" y="4543"/>
                </a:cubicBezTo>
                <a:cubicBezTo>
                  <a:pt x="9378" y="4543"/>
                  <a:pt x="9331" y="4462"/>
                  <a:pt x="9334" y="4363"/>
                </a:cubicBezTo>
                <a:cubicBezTo>
                  <a:pt x="9337" y="4265"/>
                  <a:pt x="9387" y="4186"/>
                  <a:pt x="9447" y="4186"/>
                </a:cubicBezTo>
                <a:close/>
                <a:moveTo>
                  <a:pt x="6005" y="4186"/>
                </a:moveTo>
                <a:cubicBezTo>
                  <a:pt x="6065" y="4186"/>
                  <a:pt x="6103" y="4265"/>
                  <a:pt x="6091" y="4363"/>
                </a:cubicBezTo>
                <a:cubicBezTo>
                  <a:pt x="6080" y="4463"/>
                  <a:pt x="6021" y="4543"/>
                  <a:pt x="5961" y="4543"/>
                </a:cubicBezTo>
                <a:cubicBezTo>
                  <a:pt x="5900" y="4543"/>
                  <a:pt x="5862" y="4463"/>
                  <a:pt x="5874" y="4363"/>
                </a:cubicBezTo>
                <a:cubicBezTo>
                  <a:pt x="5886" y="4265"/>
                  <a:pt x="5945" y="4186"/>
                  <a:pt x="6005" y="4186"/>
                </a:cubicBezTo>
                <a:close/>
                <a:moveTo>
                  <a:pt x="5741" y="4186"/>
                </a:moveTo>
                <a:cubicBezTo>
                  <a:pt x="5801" y="4186"/>
                  <a:pt x="5839" y="4265"/>
                  <a:pt x="5827" y="4363"/>
                </a:cubicBezTo>
                <a:cubicBezTo>
                  <a:pt x="5814" y="4463"/>
                  <a:pt x="5755" y="4543"/>
                  <a:pt x="5694" y="4543"/>
                </a:cubicBezTo>
                <a:cubicBezTo>
                  <a:pt x="5635" y="4543"/>
                  <a:pt x="5596" y="4463"/>
                  <a:pt x="5609" y="4363"/>
                </a:cubicBezTo>
                <a:cubicBezTo>
                  <a:pt x="5623" y="4265"/>
                  <a:pt x="5682" y="4186"/>
                  <a:pt x="5741" y="4186"/>
                </a:cubicBezTo>
                <a:close/>
                <a:moveTo>
                  <a:pt x="5474" y="4186"/>
                </a:moveTo>
                <a:cubicBezTo>
                  <a:pt x="5534" y="4186"/>
                  <a:pt x="5571" y="4265"/>
                  <a:pt x="5558" y="4363"/>
                </a:cubicBezTo>
                <a:cubicBezTo>
                  <a:pt x="5544" y="4463"/>
                  <a:pt x="5485" y="4543"/>
                  <a:pt x="5424" y="4543"/>
                </a:cubicBezTo>
                <a:cubicBezTo>
                  <a:pt x="5364" y="4543"/>
                  <a:pt x="5327" y="4463"/>
                  <a:pt x="5341" y="4363"/>
                </a:cubicBezTo>
                <a:cubicBezTo>
                  <a:pt x="5355" y="4265"/>
                  <a:pt x="5414" y="4186"/>
                  <a:pt x="5474" y="4186"/>
                </a:cubicBezTo>
                <a:close/>
                <a:moveTo>
                  <a:pt x="5210" y="4186"/>
                </a:moveTo>
                <a:cubicBezTo>
                  <a:pt x="5270" y="4186"/>
                  <a:pt x="5307" y="4265"/>
                  <a:pt x="5293" y="4363"/>
                </a:cubicBezTo>
                <a:cubicBezTo>
                  <a:pt x="5279" y="4463"/>
                  <a:pt x="5219" y="4543"/>
                  <a:pt x="5159" y="4543"/>
                </a:cubicBezTo>
                <a:cubicBezTo>
                  <a:pt x="5098" y="4543"/>
                  <a:pt x="5061" y="4463"/>
                  <a:pt x="5076" y="4363"/>
                </a:cubicBezTo>
                <a:cubicBezTo>
                  <a:pt x="5090" y="4265"/>
                  <a:pt x="5151" y="4186"/>
                  <a:pt x="5210" y="4186"/>
                </a:cubicBezTo>
                <a:close/>
                <a:moveTo>
                  <a:pt x="4947" y="4186"/>
                </a:moveTo>
                <a:cubicBezTo>
                  <a:pt x="5007" y="4186"/>
                  <a:pt x="5043" y="4265"/>
                  <a:pt x="5028" y="4363"/>
                </a:cubicBezTo>
                <a:cubicBezTo>
                  <a:pt x="5014" y="4463"/>
                  <a:pt x="4953" y="4543"/>
                  <a:pt x="4892" y="4543"/>
                </a:cubicBezTo>
                <a:cubicBezTo>
                  <a:pt x="4832" y="4543"/>
                  <a:pt x="4796" y="4463"/>
                  <a:pt x="4811" y="4363"/>
                </a:cubicBezTo>
                <a:cubicBezTo>
                  <a:pt x="4827" y="4265"/>
                  <a:pt x="4887" y="4186"/>
                  <a:pt x="4947" y="4186"/>
                </a:cubicBezTo>
                <a:close/>
                <a:moveTo>
                  <a:pt x="4680" y="4186"/>
                </a:moveTo>
                <a:cubicBezTo>
                  <a:pt x="4740" y="4186"/>
                  <a:pt x="4775" y="4265"/>
                  <a:pt x="4760" y="4363"/>
                </a:cubicBezTo>
                <a:cubicBezTo>
                  <a:pt x="4744" y="4463"/>
                  <a:pt x="4682" y="4543"/>
                  <a:pt x="4622" y="4543"/>
                </a:cubicBezTo>
                <a:cubicBezTo>
                  <a:pt x="4562" y="4543"/>
                  <a:pt x="4526" y="4463"/>
                  <a:pt x="4542" y="4363"/>
                </a:cubicBezTo>
                <a:cubicBezTo>
                  <a:pt x="4559" y="4265"/>
                  <a:pt x="4620" y="4186"/>
                  <a:pt x="4680" y="4186"/>
                </a:cubicBezTo>
                <a:close/>
                <a:moveTo>
                  <a:pt x="4416" y="4186"/>
                </a:moveTo>
                <a:cubicBezTo>
                  <a:pt x="4476" y="4186"/>
                  <a:pt x="4511" y="4265"/>
                  <a:pt x="4495" y="4363"/>
                </a:cubicBezTo>
                <a:cubicBezTo>
                  <a:pt x="4479" y="4463"/>
                  <a:pt x="4416" y="4543"/>
                  <a:pt x="4356" y="4543"/>
                </a:cubicBezTo>
                <a:cubicBezTo>
                  <a:pt x="4296" y="4543"/>
                  <a:pt x="4261" y="4463"/>
                  <a:pt x="4278" y="4363"/>
                </a:cubicBezTo>
                <a:cubicBezTo>
                  <a:pt x="4295" y="4265"/>
                  <a:pt x="4357" y="4186"/>
                  <a:pt x="4416" y="4186"/>
                </a:cubicBezTo>
                <a:close/>
                <a:moveTo>
                  <a:pt x="4153" y="4186"/>
                </a:moveTo>
                <a:cubicBezTo>
                  <a:pt x="4213" y="4186"/>
                  <a:pt x="4247" y="4265"/>
                  <a:pt x="4230" y="4363"/>
                </a:cubicBezTo>
                <a:cubicBezTo>
                  <a:pt x="4213" y="4463"/>
                  <a:pt x="4150" y="4543"/>
                  <a:pt x="4090" y="4543"/>
                </a:cubicBezTo>
                <a:cubicBezTo>
                  <a:pt x="4030" y="4543"/>
                  <a:pt x="3995" y="4463"/>
                  <a:pt x="4013" y="4363"/>
                </a:cubicBezTo>
                <a:cubicBezTo>
                  <a:pt x="4031" y="4265"/>
                  <a:pt x="4093" y="4186"/>
                  <a:pt x="4153" y="4186"/>
                </a:cubicBezTo>
                <a:close/>
                <a:moveTo>
                  <a:pt x="3886" y="4186"/>
                </a:moveTo>
                <a:cubicBezTo>
                  <a:pt x="3945" y="4186"/>
                  <a:pt x="3980" y="4265"/>
                  <a:pt x="3961" y="4363"/>
                </a:cubicBezTo>
                <a:cubicBezTo>
                  <a:pt x="3944" y="4463"/>
                  <a:pt x="3880" y="4543"/>
                  <a:pt x="3820" y="4543"/>
                </a:cubicBezTo>
                <a:cubicBezTo>
                  <a:pt x="3760" y="4543"/>
                  <a:pt x="3726" y="4463"/>
                  <a:pt x="3744" y="4363"/>
                </a:cubicBezTo>
                <a:cubicBezTo>
                  <a:pt x="3763" y="4265"/>
                  <a:pt x="3826" y="4186"/>
                  <a:pt x="3886" y="4186"/>
                </a:cubicBezTo>
                <a:close/>
                <a:moveTo>
                  <a:pt x="3623" y="4186"/>
                </a:moveTo>
                <a:cubicBezTo>
                  <a:pt x="3682" y="4186"/>
                  <a:pt x="3715" y="4265"/>
                  <a:pt x="3697" y="4363"/>
                </a:cubicBezTo>
                <a:cubicBezTo>
                  <a:pt x="3678" y="4463"/>
                  <a:pt x="3614" y="4543"/>
                  <a:pt x="3554" y="4543"/>
                </a:cubicBezTo>
                <a:cubicBezTo>
                  <a:pt x="3493" y="4543"/>
                  <a:pt x="3460" y="4463"/>
                  <a:pt x="3480" y="4363"/>
                </a:cubicBezTo>
                <a:cubicBezTo>
                  <a:pt x="3499" y="4265"/>
                  <a:pt x="3563" y="4186"/>
                  <a:pt x="3623" y="4186"/>
                </a:cubicBezTo>
                <a:close/>
                <a:moveTo>
                  <a:pt x="3355" y="4186"/>
                </a:moveTo>
                <a:cubicBezTo>
                  <a:pt x="3414" y="4186"/>
                  <a:pt x="3447" y="4265"/>
                  <a:pt x="3428" y="4363"/>
                </a:cubicBezTo>
                <a:cubicBezTo>
                  <a:pt x="3409" y="4463"/>
                  <a:pt x="3344" y="4543"/>
                  <a:pt x="3284" y="4543"/>
                </a:cubicBezTo>
                <a:cubicBezTo>
                  <a:pt x="3223" y="4543"/>
                  <a:pt x="3191" y="4463"/>
                  <a:pt x="3211" y="4363"/>
                </a:cubicBezTo>
                <a:cubicBezTo>
                  <a:pt x="3231" y="4265"/>
                  <a:pt x="3295" y="4186"/>
                  <a:pt x="3355" y="4186"/>
                </a:cubicBezTo>
                <a:close/>
                <a:moveTo>
                  <a:pt x="3092" y="4186"/>
                </a:moveTo>
                <a:cubicBezTo>
                  <a:pt x="3151" y="4186"/>
                  <a:pt x="3183" y="4265"/>
                  <a:pt x="3164" y="4363"/>
                </a:cubicBezTo>
                <a:cubicBezTo>
                  <a:pt x="3143" y="4463"/>
                  <a:pt x="3078" y="4543"/>
                  <a:pt x="3018" y="4543"/>
                </a:cubicBezTo>
                <a:cubicBezTo>
                  <a:pt x="2957" y="4543"/>
                  <a:pt x="2925" y="4463"/>
                  <a:pt x="2946" y="4363"/>
                </a:cubicBezTo>
                <a:cubicBezTo>
                  <a:pt x="2967" y="4265"/>
                  <a:pt x="3032" y="4186"/>
                  <a:pt x="3092" y="4186"/>
                </a:cubicBezTo>
                <a:close/>
                <a:moveTo>
                  <a:pt x="2828" y="4186"/>
                </a:moveTo>
                <a:cubicBezTo>
                  <a:pt x="2888" y="4186"/>
                  <a:pt x="2920" y="4265"/>
                  <a:pt x="2899" y="4363"/>
                </a:cubicBezTo>
                <a:cubicBezTo>
                  <a:pt x="2878" y="4463"/>
                  <a:pt x="2812" y="4543"/>
                  <a:pt x="2752" y="4543"/>
                </a:cubicBezTo>
                <a:cubicBezTo>
                  <a:pt x="2691" y="4543"/>
                  <a:pt x="2660" y="4463"/>
                  <a:pt x="2682" y="4363"/>
                </a:cubicBezTo>
                <a:cubicBezTo>
                  <a:pt x="2703" y="4265"/>
                  <a:pt x="2769" y="4186"/>
                  <a:pt x="2828" y="4186"/>
                </a:cubicBezTo>
                <a:close/>
                <a:moveTo>
                  <a:pt x="2561" y="4186"/>
                </a:moveTo>
                <a:cubicBezTo>
                  <a:pt x="2621" y="4186"/>
                  <a:pt x="2652" y="4265"/>
                  <a:pt x="2630" y="4363"/>
                </a:cubicBezTo>
                <a:cubicBezTo>
                  <a:pt x="2609" y="4463"/>
                  <a:pt x="2542" y="4543"/>
                  <a:pt x="2482" y="4543"/>
                </a:cubicBezTo>
                <a:cubicBezTo>
                  <a:pt x="2421" y="4543"/>
                  <a:pt x="2391" y="4463"/>
                  <a:pt x="2413" y="4363"/>
                </a:cubicBezTo>
                <a:cubicBezTo>
                  <a:pt x="2435" y="4265"/>
                  <a:pt x="2501" y="4186"/>
                  <a:pt x="2561" y="4186"/>
                </a:cubicBezTo>
                <a:close/>
                <a:moveTo>
                  <a:pt x="17656" y="4185"/>
                </a:moveTo>
                <a:cubicBezTo>
                  <a:pt x="17716" y="4185"/>
                  <a:pt x="17782" y="4265"/>
                  <a:pt x="17803" y="4363"/>
                </a:cubicBezTo>
                <a:cubicBezTo>
                  <a:pt x="17825" y="4463"/>
                  <a:pt x="17793" y="4543"/>
                  <a:pt x="17733" y="4543"/>
                </a:cubicBezTo>
                <a:cubicBezTo>
                  <a:pt x="17673" y="4543"/>
                  <a:pt x="17607" y="4463"/>
                  <a:pt x="17586" y="4363"/>
                </a:cubicBezTo>
                <a:cubicBezTo>
                  <a:pt x="17565" y="4265"/>
                  <a:pt x="17597" y="4185"/>
                  <a:pt x="17656" y="4185"/>
                </a:cubicBezTo>
                <a:close/>
                <a:moveTo>
                  <a:pt x="17392" y="4185"/>
                </a:moveTo>
                <a:cubicBezTo>
                  <a:pt x="17452" y="4185"/>
                  <a:pt x="17517" y="4265"/>
                  <a:pt x="17537" y="4363"/>
                </a:cubicBezTo>
                <a:cubicBezTo>
                  <a:pt x="17558" y="4463"/>
                  <a:pt x="17526" y="4543"/>
                  <a:pt x="17466" y="4543"/>
                </a:cubicBezTo>
                <a:cubicBezTo>
                  <a:pt x="17405" y="4543"/>
                  <a:pt x="17340" y="4463"/>
                  <a:pt x="17320" y="4363"/>
                </a:cubicBezTo>
                <a:cubicBezTo>
                  <a:pt x="17300" y="4265"/>
                  <a:pt x="17332" y="4185"/>
                  <a:pt x="17392" y="4185"/>
                </a:cubicBezTo>
                <a:close/>
                <a:moveTo>
                  <a:pt x="17128" y="4185"/>
                </a:moveTo>
                <a:cubicBezTo>
                  <a:pt x="17188" y="4185"/>
                  <a:pt x="17252" y="4265"/>
                  <a:pt x="17272" y="4363"/>
                </a:cubicBezTo>
                <a:cubicBezTo>
                  <a:pt x="17292" y="4463"/>
                  <a:pt x="17259" y="4543"/>
                  <a:pt x="17199" y="4543"/>
                </a:cubicBezTo>
                <a:cubicBezTo>
                  <a:pt x="17139" y="4543"/>
                  <a:pt x="17074" y="4463"/>
                  <a:pt x="17055" y="4363"/>
                </a:cubicBezTo>
                <a:cubicBezTo>
                  <a:pt x="17036" y="4265"/>
                  <a:pt x="17068" y="4185"/>
                  <a:pt x="17128" y="4185"/>
                </a:cubicBezTo>
                <a:close/>
                <a:moveTo>
                  <a:pt x="16864" y="4185"/>
                </a:moveTo>
                <a:cubicBezTo>
                  <a:pt x="16924" y="4185"/>
                  <a:pt x="16988" y="4265"/>
                  <a:pt x="17007" y="4363"/>
                </a:cubicBezTo>
                <a:cubicBezTo>
                  <a:pt x="17026" y="4463"/>
                  <a:pt x="16993" y="4543"/>
                  <a:pt x="16932" y="4543"/>
                </a:cubicBezTo>
                <a:cubicBezTo>
                  <a:pt x="16872" y="4543"/>
                  <a:pt x="16808" y="4463"/>
                  <a:pt x="16789" y="4363"/>
                </a:cubicBezTo>
                <a:cubicBezTo>
                  <a:pt x="16771" y="4265"/>
                  <a:pt x="16804" y="4185"/>
                  <a:pt x="16864" y="4185"/>
                </a:cubicBezTo>
                <a:close/>
                <a:moveTo>
                  <a:pt x="16600" y="4185"/>
                </a:moveTo>
                <a:cubicBezTo>
                  <a:pt x="16660" y="4185"/>
                  <a:pt x="16723" y="4265"/>
                  <a:pt x="16741" y="4363"/>
                </a:cubicBezTo>
                <a:cubicBezTo>
                  <a:pt x="16760" y="4463"/>
                  <a:pt x="16726" y="4543"/>
                  <a:pt x="16666" y="4543"/>
                </a:cubicBezTo>
                <a:cubicBezTo>
                  <a:pt x="16605" y="4543"/>
                  <a:pt x="16542" y="4463"/>
                  <a:pt x="16524" y="4363"/>
                </a:cubicBezTo>
                <a:cubicBezTo>
                  <a:pt x="16506" y="4265"/>
                  <a:pt x="16540" y="4185"/>
                  <a:pt x="16600" y="4185"/>
                </a:cubicBezTo>
                <a:close/>
                <a:moveTo>
                  <a:pt x="16332" y="4185"/>
                </a:moveTo>
                <a:cubicBezTo>
                  <a:pt x="16391" y="4185"/>
                  <a:pt x="16454" y="4265"/>
                  <a:pt x="16471" y="4363"/>
                </a:cubicBezTo>
                <a:cubicBezTo>
                  <a:pt x="16489" y="4463"/>
                  <a:pt x="16455" y="4543"/>
                  <a:pt x="16394" y="4543"/>
                </a:cubicBezTo>
                <a:cubicBezTo>
                  <a:pt x="16334" y="4543"/>
                  <a:pt x="16272" y="4463"/>
                  <a:pt x="16254" y="4363"/>
                </a:cubicBezTo>
                <a:cubicBezTo>
                  <a:pt x="16237" y="4265"/>
                  <a:pt x="16272" y="4185"/>
                  <a:pt x="16332" y="4185"/>
                </a:cubicBezTo>
                <a:close/>
                <a:moveTo>
                  <a:pt x="16068" y="4185"/>
                </a:moveTo>
                <a:cubicBezTo>
                  <a:pt x="16128" y="4185"/>
                  <a:pt x="16189" y="4265"/>
                  <a:pt x="16206" y="4363"/>
                </a:cubicBezTo>
                <a:cubicBezTo>
                  <a:pt x="16223" y="4463"/>
                  <a:pt x="16188" y="4543"/>
                  <a:pt x="16128" y="4543"/>
                </a:cubicBezTo>
                <a:cubicBezTo>
                  <a:pt x="16068" y="4543"/>
                  <a:pt x="16005" y="4463"/>
                  <a:pt x="15989" y="4363"/>
                </a:cubicBezTo>
                <a:cubicBezTo>
                  <a:pt x="15973" y="4265"/>
                  <a:pt x="16008" y="4185"/>
                  <a:pt x="16068" y="4185"/>
                </a:cubicBezTo>
                <a:close/>
                <a:moveTo>
                  <a:pt x="15803" y="4185"/>
                </a:moveTo>
                <a:cubicBezTo>
                  <a:pt x="15863" y="4185"/>
                  <a:pt x="15925" y="4265"/>
                  <a:pt x="15941" y="4363"/>
                </a:cubicBezTo>
                <a:cubicBezTo>
                  <a:pt x="15957" y="4463"/>
                  <a:pt x="15921" y="4543"/>
                  <a:pt x="15861" y="4543"/>
                </a:cubicBezTo>
                <a:cubicBezTo>
                  <a:pt x="15801" y="4543"/>
                  <a:pt x="15739" y="4463"/>
                  <a:pt x="15724" y="4363"/>
                </a:cubicBezTo>
                <a:cubicBezTo>
                  <a:pt x="15708" y="4265"/>
                  <a:pt x="15744" y="4185"/>
                  <a:pt x="15803" y="4185"/>
                </a:cubicBezTo>
                <a:close/>
                <a:moveTo>
                  <a:pt x="15540" y="4185"/>
                </a:moveTo>
                <a:cubicBezTo>
                  <a:pt x="15599" y="4185"/>
                  <a:pt x="15660" y="4265"/>
                  <a:pt x="15675" y="4363"/>
                </a:cubicBezTo>
                <a:cubicBezTo>
                  <a:pt x="15691" y="4463"/>
                  <a:pt x="15654" y="4543"/>
                  <a:pt x="15594" y="4543"/>
                </a:cubicBezTo>
                <a:cubicBezTo>
                  <a:pt x="15534" y="4543"/>
                  <a:pt x="15473" y="4463"/>
                  <a:pt x="15458" y="4363"/>
                </a:cubicBezTo>
                <a:cubicBezTo>
                  <a:pt x="15443" y="4265"/>
                  <a:pt x="15480" y="4185"/>
                  <a:pt x="15540" y="4185"/>
                </a:cubicBezTo>
                <a:close/>
                <a:moveTo>
                  <a:pt x="15276" y="4185"/>
                </a:moveTo>
                <a:cubicBezTo>
                  <a:pt x="15336" y="4185"/>
                  <a:pt x="15396" y="4265"/>
                  <a:pt x="15410" y="4363"/>
                </a:cubicBezTo>
                <a:cubicBezTo>
                  <a:pt x="15425" y="4463"/>
                  <a:pt x="15388" y="4543"/>
                  <a:pt x="15327" y="4543"/>
                </a:cubicBezTo>
                <a:cubicBezTo>
                  <a:pt x="15267" y="4543"/>
                  <a:pt x="15207" y="4463"/>
                  <a:pt x="15193" y="4363"/>
                </a:cubicBezTo>
                <a:cubicBezTo>
                  <a:pt x="15179" y="4265"/>
                  <a:pt x="15216" y="4185"/>
                  <a:pt x="15276" y="4185"/>
                </a:cubicBezTo>
                <a:close/>
                <a:moveTo>
                  <a:pt x="15008" y="4185"/>
                </a:moveTo>
                <a:cubicBezTo>
                  <a:pt x="15067" y="4185"/>
                  <a:pt x="15127" y="4265"/>
                  <a:pt x="15141" y="4363"/>
                </a:cubicBezTo>
                <a:cubicBezTo>
                  <a:pt x="15154" y="4463"/>
                  <a:pt x="15117" y="4543"/>
                  <a:pt x="15057" y="4543"/>
                </a:cubicBezTo>
                <a:cubicBezTo>
                  <a:pt x="14996" y="4543"/>
                  <a:pt x="14937" y="4463"/>
                  <a:pt x="14923" y="4363"/>
                </a:cubicBezTo>
                <a:cubicBezTo>
                  <a:pt x="14910" y="4265"/>
                  <a:pt x="14948" y="4185"/>
                  <a:pt x="15008" y="4185"/>
                </a:cubicBezTo>
                <a:close/>
                <a:moveTo>
                  <a:pt x="14743" y="4185"/>
                </a:moveTo>
                <a:cubicBezTo>
                  <a:pt x="14803" y="4185"/>
                  <a:pt x="14862" y="4265"/>
                  <a:pt x="14876" y="4363"/>
                </a:cubicBezTo>
                <a:cubicBezTo>
                  <a:pt x="14889" y="4463"/>
                  <a:pt x="14850" y="4543"/>
                  <a:pt x="14790" y="4543"/>
                </a:cubicBezTo>
                <a:cubicBezTo>
                  <a:pt x="14730" y="4543"/>
                  <a:pt x="14670" y="4463"/>
                  <a:pt x="14658" y="4363"/>
                </a:cubicBezTo>
                <a:cubicBezTo>
                  <a:pt x="14645" y="4265"/>
                  <a:pt x="14684" y="4185"/>
                  <a:pt x="14743" y="4185"/>
                </a:cubicBezTo>
                <a:close/>
                <a:moveTo>
                  <a:pt x="14480" y="4185"/>
                </a:moveTo>
                <a:cubicBezTo>
                  <a:pt x="14539" y="4185"/>
                  <a:pt x="14598" y="4265"/>
                  <a:pt x="14610" y="4363"/>
                </a:cubicBezTo>
                <a:cubicBezTo>
                  <a:pt x="14622" y="4463"/>
                  <a:pt x="14584" y="4543"/>
                  <a:pt x="14523" y="4543"/>
                </a:cubicBezTo>
                <a:cubicBezTo>
                  <a:pt x="14463" y="4543"/>
                  <a:pt x="14405" y="4463"/>
                  <a:pt x="14393" y="4363"/>
                </a:cubicBezTo>
                <a:cubicBezTo>
                  <a:pt x="14381" y="4265"/>
                  <a:pt x="14420" y="4185"/>
                  <a:pt x="14480" y="4185"/>
                </a:cubicBezTo>
                <a:close/>
                <a:moveTo>
                  <a:pt x="14216" y="4185"/>
                </a:moveTo>
                <a:cubicBezTo>
                  <a:pt x="14275" y="4185"/>
                  <a:pt x="14333" y="4265"/>
                  <a:pt x="14344" y="4363"/>
                </a:cubicBezTo>
                <a:cubicBezTo>
                  <a:pt x="14356" y="4463"/>
                  <a:pt x="14317" y="4543"/>
                  <a:pt x="14257" y="4543"/>
                </a:cubicBezTo>
                <a:cubicBezTo>
                  <a:pt x="14196" y="4543"/>
                  <a:pt x="14138" y="4463"/>
                  <a:pt x="14127" y="4363"/>
                </a:cubicBezTo>
                <a:cubicBezTo>
                  <a:pt x="14116" y="4265"/>
                  <a:pt x="14156" y="4185"/>
                  <a:pt x="14216" y="4185"/>
                </a:cubicBezTo>
                <a:close/>
                <a:moveTo>
                  <a:pt x="13952" y="4185"/>
                </a:moveTo>
                <a:cubicBezTo>
                  <a:pt x="14012" y="4185"/>
                  <a:pt x="14068" y="4265"/>
                  <a:pt x="14079" y="4363"/>
                </a:cubicBezTo>
                <a:cubicBezTo>
                  <a:pt x="14090" y="4463"/>
                  <a:pt x="14050" y="4543"/>
                  <a:pt x="13990" y="4543"/>
                </a:cubicBezTo>
                <a:cubicBezTo>
                  <a:pt x="13929" y="4543"/>
                  <a:pt x="13872" y="4463"/>
                  <a:pt x="13862" y="4363"/>
                </a:cubicBezTo>
                <a:cubicBezTo>
                  <a:pt x="13852" y="4265"/>
                  <a:pt x="13892" y="4185"/>
                  <a:pt x="13952" y="4185"/>
                </a:cubicBezTo>
                <a:close/>
                <a:moveTo>
                  <a:pt x="13684" y="4185"/>
                </a:moveTo>
                <a:cubicBezTo>
                  <a:pt x="13743" y="4185"/>
                  <a:pt x="13800" y="4265"/>
                  <a:pt x="13810" y="4363"/>
                </a:cubicBezTo>
                <a:cubicBezTo>
                  <a:pt x="13820" y="4463"/>
                  <a:pt x="13779" y="4543"/>
                  <a:pt x="13719" y="4543"/>
                </a:cubicBezTo>
                <a:cubicBezTo>
                  <a:pt x="13659" y="4543"/>
                  <a:pt x="13602" y="4463"/>
                  <a:pt x="13593" y="4363"/>
                </a:cubicBezTo>
                <a:cubicBezTo>
                  <a:pt x="13583" y="4265"/>
                  <a:pt x="13624" y="4185"/>
                  <a:pt x="13684" y="4185"/>
                </a:cubicBezTo>
                <a:close/>
                <a:moveTo>
                  <a:pt x="13420" y="4185"/>
                </a:moveTo>
                <a:cubicBezTo>
                  <a:pt x="13479" y="4185"/>
                  <a:pt x="13536" y="4265"/>
                  <a:pt x="13545" y="4363"/>
                </a:cubicBezTo>
                <a:cubicBezTo>
                  <a:pt x="13554" y="4463"/>
                  <a:pt x="13513" y="4543"/>
                  <a:pt x="13453" y="4543"/>
                </a:cubicBezTo>
                <a:cubicBezTo>
                  <a:pt x="13392" y="4543"/>
                  <a:pt x="13336" y="4463"/>
                  <a:pt x="13327" y="4363"/>
                </a:cubicBezTo>
                <a:cubicBezTo>
                  <a:pt x="13319" y="4265"/>
                  <a:pt x="13360" y="4185"/>
                  <a:pt x="13420" y="4185"/>
                </a:cubicBezTo>
                <a:close/>
                <a:moveTo>
                  <a:pt x="13156" y="4185"/>
                </a:moveTo>
                <a:cubicBezTo>
                  <a:pt x="13215" y="4185"/>
                  <a:pt x="13271" y="4265"/>
                  <a:pt x="13279" y="4363"/>
                </a:cubicBezTo>
                <a:cubicBezTo>
                  <a:pt x="13288" y="4463"/>
                  <a:pt x="13246" y="4543"/>
                  <a:pt x="13186" y="4543"/>
                </a:cubicBezTo>
                <a:cubicBezTo>
                  <a:pt x="13125" y="4543"/>
                  <a:pt x="13070" y="4463"/>
                  <a:pt x="13062" y="4363"/>
                </a:cubicBezTo>
                <a:cubicBezTo>
                  <a:pt x="13054" y="4265"/>
                  <a:pt x="13096" y="4185"/>
                  <a:pt x="13156" y="4185"/>
                </a:cubicBezTo>
                <a:close/>
                <a:moveTo>
                  <a:pt x="17565" y="3753"/>
                </a:moveTo>
                <a:cubicBezTo>
                  <a:pt x="17624" y="3753"/>
                  <a:pt x="17688" y="3829"/>
                  <a:pt x="17709" y="3926"/>
                </a:cubicBezTo>
                <a:cubicBezTo>
                  <a:pt x="17730" y="4023"/>
                  <a:pt x="17699" y="4101"/>
                  <a:pt x="17639" y="4101"/>
                </a:cubicBezTo>
                <a:cubicBezTo>
                  <a:pt x="17580" y="4101"/>
                  <a:pt x="17515" y="4023"/>
                  <a:pt x="17494" y="3926"/>
                </a:cubicBezTo>
                <a:cubicBezTo>
                  <a:pt x="17474" y="3829"/>
                  <a:pt x="17506" y="3753"/>
                  <a:pt x="17565" y="3753"/>
                </a:cubicBezTo>
                <a:close/>
                <a:moveTo>
                  <a:pt x="17305" y="3753"/>
                </a:moveTo>
                <a:cubicBezTo>
                  <a:pt x="17364" y="3753"/>
                  <a:pt x="17428" y="3829"/>
                  <a:pt x="17448" y="3926"/>
                </a:cubicBezTo>
                <a:cubicBezTo>
                  <a:pt x="17468" y="4023"/>
                  <a:pt x="17436" y="4101"/>
                  <a:pt x="17376" y="4101"/>
                </a:cubicBezTo>
                <a:cubicBezTo>
                  <a:pt x="17317" y="4101"/>
                  <a:pt x="17253" y="4023"/>
                  <a:pt x="17233" y="3926"/>
                </a:cubicBezTo>
                <a:cubicBezTo>
                  <a:pt x="17214" y="3829"/>
                  <a:pt x="17245" y="3753"/>
                  <a:pt x="17305" y="3753"/>
                </a:cubicBezTo>
                <a:close/>
                <a:moveTo>
                  <a:pt x="17044" y="3753"/>
                </a:moveTo>
                <a:cubicBezTo>
                  <a:pt x="17104" y="3753"/>
                  <a:pt x="17167" y="3829"/>
                  <a:pt x="17186" y="3926"/>
                </a:cubicBezTo>
                <a:cubicBezTo>
                  <a:pt x="17206" y="4023"/>
                  <a:pt x="17173" y="4101"/>
                  <a:pt x="17114" y="4101"/>
                </a:cubicBezTo>
                <a:cubicBezTo>
                  <a:pt x="17054" y="4101"/>
                  <a:pt x="16990" y="4023"/>
                  <a:pt x="16972" y="3926"/>
                </a:cubicBezTo>
                <a:cubicBezTo>
                  <a:pt x="16953" y="3829"/>
                  <a:pt x="16986" y="3753"/>
                  <a:pt x="17044" y="3753"/>
                </a:cubicBezTo>
                <a:close/>
                <a:moveTo>
                  <a:pt x="16780" y="3753"/>
                </a:moveTo>
                <a:cubicBezTo>
                  <a:pt x="16839" y="3753"/>
                  <a:pt x="16902" y="3829"/>
                  <a:pt x="16921" y="3926"/>
                </a:cubicBezTo>
                <a:cubicBezTo>
                  <a:pt x="16940" y="4023"/>
                  <a:pt x="16906" y="4101"/>
                  <a:pt x="16847" y="4101"/>
                </a:cubicBezTo>
                <a:cubicBezTo>
                  <a:pt x="16787" y="4101"/>
                  <a:pt x="16725" y="4023"/>
                  <a:pt x="16706" y="3926"/>
                </a:cubicBezTo>
                <a:cubicBezTo>
                  <a:pt x="16688" y="3829"/>
                  <a:pt x="16721" y="3753"/>
                  <a:pt x="16780" y="3753"/>
                </a:cubicBezTo>
                <a:close/>
                <a:moveTo>
                  <a:pt x="16521" y="3753"/>
                </a:moveTo>
                <a:cubicBezTo>
                  <a:pt x="16579" y="3753"/>
                  <a:pt x="16642" y="3829"/>
                  <a:pt x="16660" y="3926"/>
                </a:cubicBezTo>
                <a:cubicBezTo>
                  <a:pt x="16678" y="4023"/>
                  <a:pt x="16644" y="4101"/>
                  <a:pt x="16584" y="4101"/>
                </a:cubicBezTo>
                <a:cubicBezTo>
                  <a:pt x="16525" y="4101"/>
                  <a:pt x="16462" y="4023"/>
                  <a:pt x="16445" y="3926"/>
                </a:cubicBezTo>
                <a:cubicBezTo>
                  <a:pt x="16428" y="3829"/>
                  <a:pt x="16462" y="3753"/>
                  <a:pt x="16521" y="3753"/>
                </a:cubicBezTo>
                <a:close/>
                <a:moveTo>
                  <a:pt x="16256" y="3753"/>
                </a:moveTo>
                <a:cubicBezTo>
                  <a:pt x="16315" y="3753"/>
                  <a:pt x="16377" y="3829"/>
                  <a:pt x="16394" y="3926"/>
                </a:cubicBezTo>
                <a:cubicBezTo>
                  <a:pt x="16411" y="4023"/>
                  <a:pt x="16377" y="4101"/>
                  <a:pt x="16318" y="4101"/>
                </a:cubicBezTo>
                <a:cubicBezTo>
                  <a:pt x="16258" y="4101"/>
                  <a:pt x="16196" y="4023"/>
                  <a:pt x="16180" y="3926"/>
                </a:cubicBezTo>
                <a:cubicBezTo>
                  <a:pt x="16163" y="3829"/>
                  <a:pt x="16197" y="3753"/>
                  <a:pt x="16256" y="3753"/>
                </a:cubicBezTo>
                <a:close/>
                <a:moveTo>
                  <a:pt x="15997" y="3753"/>
                </a:moveTo>
                <a:cubicBezTo>
                  <a:pt x="16056" y="3753"/>
                  <a:pt x="16117" y="3829"/>
                  <a:pt x="16133" y="3926"/>
                </a:cubicBezTo>
                <a:cubicBezTo>
                  <a:pt x="16149" y="4023"/>
                  <a:pt x="16115" y="4101"/>
                  <a:pt x="16055" y="4101"/>
                </a:cubicBezTo>
                <a:cubicBezTo>
                  <a:pt x="15995" y="4101"/>
                  <a:pt x="15934" y="4023"/>
                  <a:pt x="15918" y="3926"/>
                </a:cubicBezTo>
                <a:cubicBezTo>
                  <a:pt x="15903" y="3829"/>
                  <a:pt x="15938" y="3753"/>
                  <a:pt x="15997" y="3753"/>
                </a:cubicBezTo>
                <a:close/>
                <a:moveTo>
                  <a:pt x="15736" y="3753"/>
                </a:moveTo>
                <a:cubicBezTo>
                  <a:pt x="15796" y="3753"/>
                  <a:pt x="15856" y="3829"/>
                  <a:pt x="15872" y="3926"/>
                </a:cubicBezTo>
                <a:cubicBezTo>
                  <a:pt x="15887" y="4023"/>
                  <a:pt x="15852" y="4101"/>
                  <a:pt x="15792" y="4101"/>
                </a:cubicBezTo>
                <a:cubicBezTo>
                  <a:pt x="15733" y="4101"/>
                  <a:pt x="15672" y="4023"/>
                  <a:pt x="15657" y="3926"/>
                </a:cubicBezTo>
                <a:cubicBezTo>
                  <a:pt x="15642" y="3829"/>
                  <a:pt x="15678" y="3753"/>
                  <a:pt x="15736" y="3753"/>
                </a:cubicBezTo>
                <a:close/>
                <a:moveTo>
                  <a:pt x="15473" y="3753"/>
                </a:moveTo>
                <a:cubicBezTo>
                  <a:pt x="15532" y="3753"/>
                  <a:pt x="15591" y="3829"/>
                  <a:pt x="15606" y="3926"/>
                </a:cubicBezTo>
                <a:cubicBezTo>
                  <a:pt x="15621" y="4023"/>
                  <a:pt x="15586" y="4101"/>
                  <a:pt x="15526" y="4101"/>
                </a:cubicBezTo>
                <a:cubicBezTo>
                  <a:pt x="15466" y="4101"/>
                  <a:pt x="15406" y="4023"/>
                  <a:pt x="15392" y="3926"/>
                </a:cubicBezTo>
                <a:cubicBezTo>
                  <a:pt x="15377" y="3829"/>
                  <a:pt x="15414" y="3753"/>
                  <a:pt x="15473" y="3753"/>
                </a:cubicBezTo>
                <a:close/>
                <a:moveTo>
                  <a:pt x="15213" y="3753"/>
                </a:moveTo>
                <a:cubicBezTo>
                  <a:pt x="15272" y="3753"/>
                  <a:pt x="15331" y="3829"/>
                  <a:pt x="15345" y="3926"/>
                </a:cubicBezTo>
                <a:cubicBezTo>
                  <a:pt x="15359" y="4023"/>
                  <a:pt x="15323" y="4101"/>
                  <a:pt x="15263" y="4101"/>
                </a:cubicBezTo>
                <a:cubicBezTo>
                  <a:pt x="15204" y="4101"/>
                  <a:pt x="15144" y="4023"/>
                  <a:pt x="15130" y="3926"/>
                </a:cubicBezTo>
                <a:cubicBezTo>
                  <a:pt x="15117" y="3829"/>
                  <a:pt x="15154" y="3753"/>
                  <a:pt x="15213" y="3753"/>
                </a:cubicBezTo>
                <a:close/>
                <a:moveTo>
                  <a:pt x="14949" y="3753"/>
                </a:moveTo>
                <a:cubicBezTo>
                  <a:pt x="15008" y="3753"/>
                  <a:pt x="15066" y="3829"/>
                  <a:pt x="15080" y="3926"/>
                </a:cubicBezTo>
                <a:cubicBezTo>
                  <a:pt x="15093" y="4023"/>
                  <a:pt x="15056" y="4101"/>
                  <a:pt x="14997" y="4101"/>
                </a:cubicBezTo>
                <a:cubicBezTo>
                  <a:pt x="14937" y="4101"/>
                  <a:pt x="14878" y="4023"/>
                  <a:pt x="14865" y="3926"/>
                </a:cubicBezTo>
                <a:cubicBezTo>
                  <a:pt x="14852" y="3829"/>
                  <a:pt x="14890" y="3753"/>
                  <a:pt x="14949" y="3753"/>
                </a:cubicBezTo>
                <a:close/>
                <a:moveTo>
                  <a:pt x="14689" y="3753"/>
                </a:moveTo>
                <a:cubicBezTo>
                  <a:pt x="14748" y="3753"/>
                  <a:pt x="14806" y="3829"/>
                  <a:pt x="14819" y="3926"/>
                </a:cubicBezTo>
                <a:cubicBezTo>
                  <a:pt x="14831" y="4023"/>
                  <a:pt x="14794" y="4101"/>
                  <a:pt x="14734" y="4101"/>
                </a:cubicBezTo>
                <a:cubicBezTo>
                  <a:pt x="14675" y="4101"/>
                  <a:pt x="14616" y="4023"/>
                  <a:pt x="14604" y="3926"/>
                </a:cubicBezTo>
                <a:cubicBezTo>
                  <a:pt x="14592" y="3829"/>
                  <a:pt x="14630" y="3753"/>
                  <a:pt x="14689" y="3753"/>
                </a:cubicBezTo>
                <a:close/>
                <a:moveTo>
                  <a:pt x="14429" y="3753"/>
                </a:moveTo>
                <a:cubicBezTo>
                  <a:pt x="14488" y="3753"/>
                  <a:pt x="14545" y="3829"/>
                  <a:pt x="14557" y="3926"/>
                </a:cubicBezTo>
                <a:cubicBezTo>
                  <a:pt x="14570" y="4023"/>
                  <a:pt x="14531" y="4101"/>
                  <a:pt x="14472" y="4101"/>
                </a:cubicBezTo>
                <a:cubicBezTo>
                  <a:pt x="14412" y="4101"/>
                  <a:pt x="14354" y="4023"/>
                  <a:pt x="14343" y="3926"/>
                </a:cubicBezTo>
                <a:cubicBezTo>
                  <a:pt x="14331" y="3829"/>
                  <a:pt x="14370" y="3753"/>
                  <a:pt x="14429" y="3753"/>
                </a:cubicBezTo>
                <a:close/>
                <a:moveTo>
                  <a:pt x="14165" y="3753"/>
                </a:moveTo>
                <a:cubicBezTo>
                  <a:pt x="14224" y="3753"/>
                  <a:pt x="14281" y="3829"/>
                  <a:pt x="14292" y="3926"/>
                </a:cubicBezTo>
                <a:cubicBezTo>
                  <a:pt x="14304" y="4023"/>
                  <a:pt x="14264" y="4101"/>
                  <a:pt x="14205" y="4101"/>
                </a:cubicBezTo>
                <a:cubicBezTo>
                  <a:pt x="14145" y="4101"/>
                  <a:pt x="14089" y="4023"/>
                  <a:pt x="14078" y="3926"/>
                </a:cubicBezTo>
                <a:cubicBezTo>
                  <a:pt x="14067" y="3829"/>
                  <a:pt x="14106" y="3753"/>
                  <a:pt x="14165" y="3753"/>
                </a:cubicBezTo>
                <a:close/>
                <a:moveTo>
                  <a:pt x="13905" y="3753"/>
                </a:moveTo>
                <a:cubicBezTo>
                  <a:pt x="13964" y="3753"/>
                  <a:pt x="14020" y="3829"/>
                  <a:pt x="14031" y="3926"/>
                </a:cubicBezTo>
                <a:cubicBezTo>
                  <a:pt x="14042" y="4023"/>
                  <a:pt x="14002" y="4101"/>
                  <a:pt x="13942" y="4101"/>
                </a:cubicBezTo>
                <a:cubicBezTo>
                  <a:pt x="13883" y="4101"/>
                  <a:pt x="13827" y="4023"/>
                  <a:pt x="13816" y="3926"/>
                </a:cubicBezTo>
                <a:cubicBezTo>
                  <a:pt x="13806" y="3829"/>
                  <a:pt x="13846" y="3753"/>
                  <a:pt x="13905" y="3753"/>
                </a:cubicBezTo>
                <a:close/>
                <a:moveTo>
                  <a:pt x="13641" y="3753"/>
                </a:moveTo>
                <a:cubicBezTo>
                  <a:pt x="13700" y="3753"/>
                  <a:pt x="13756" y="3829"/>
                  <a:pt x="13766" y="3926"/>
                </a:cubicBezTo>
                <a:cubicBezTo>
                  <a:pt x="13776" y="4023"/>
                  <a:pt x="13735" y="4101"/>
                  <a:pt x="13676" y="4101"/>
                </a:cubicBezTo>
                <a:cubicBezTo>
                  <a:pt x="13616" y="4101"/>
                  <a:pt x="13560" y="4023"/>
                  <a:pt x="13551" y="3926"/>
                </a:cubicBezTo>
                <a:cubicBezTo>
                  <a:pt x="13542" y="3829"/>
                  <a:pt x="13582" y="3753"/>
                  <a:pt x="13641" y="3753"/>
                </a:cubicBezTo>
                <a:close/>
                <a:moveTo>
                  <a:pt x="13382" y="3753"/>
                </a:moveTo>
                <a:cubicBezTo>
                  <a:pt x="13441" y="3753"/>
                  <a:pt x="13496" y="3829"/>
                  <a:pt x="13505" y="3926"/>
                </a:cubicBezTo>
                <a:cubicBezTo>
                  <a:pt x="13514" y="4023"/>
                  <a:pt x="13473" y="4101"/>
                  <a:pt x="13413" y="4101"/>
                </a:cubicBezTo>
                <a:cubicBezTo>
                  <a:pt x="13354" y="4101"/>
                  <a:pt x="13299" y="4023"/>
                  <a:pt x="13290" y="3926"/>
                </a:cubicBezTo>
                <a:cubicBezTo>
                  <a:pt x="13282" y="3829"/>
                  <a:pt x="13323" y="3753"/>
                  <a:pt x="13382" y="3753"/>
                </a:cubicBezTo>
                <a:close/>
                <a:moveTo>
                  <a:pt x="13122" y="3752"/>
                </a:moveTo>
                <a:cubicBezTo>
                  <a:pt x="13181" y="3752"/>
                  <a:pt x="13235" y="3830"/>
                  <a:pt x="13244" y="3926"/>
                </a:cubicBezTo>
                <a:cubicBezTo>
                  <a:pt x="13252" y="4022"/>
                  <a:pt x="13210" y="4101"/>
                  <a:pt x="13151" y="4101"/>
                </a:cubicBezTo>
                <a:cubicBezTo>
                  <a:pt x="13091" y="4101"/>
                  <a:pt x="13037" y="4022"/>
                  <a:pt x="13029" y="3926"/>
                </a:cubicBezTo>
                <a:cubicBezTo>
                  <a:pt x="13021" y="3830"/>
                  <a:pt x="13063" y="3752"/>
                  <a:pt x="13122" y="3752"/>
                </a:cubicBezTo>
                <a:close/>
                <a:moveTo>
                  <a:pt x="12858" y="3752"/>
                </a:moveTo>
                <a:cubicBezTo>
                  <a:pt x="12917" y="3752"/>
                  <a:pt x="12971" y="3830"/>
                  <a:pt x="12979" y="3926"/>
                </a:cubicBezTo>
                <a:cubicBezTo>
                  <a:pt x="12986" y="4022"/>
                  <a:pt x="12944" y="4101"/>
                  <a:pt x="12884" y="4101"/>
                </a:cubicBezTo>
                <a:cubicBezTo>
                  <a:pt x="12825" y="4101"/>
                  <a:pt x="12771" y="4022"/>
                  <a:pt x="12764" y="3926"/>
                </a:cubicBezTo>
                <a:cubicBezTo>
                  <a:pt x="12757" y="3830"/>
                  <a:pt x="12799" y="3752"/>
                  <a:pt x="12858" y="3752"/>
                </a:cubicBezTo>
                <a:close/>
                <a:moveTo>
                  <a:pt x="12598" y="3752"/>
                </a:moveTo>
                <a:cubicBezTo>
                  <a:pt x="12657" y="3752"/>
                  <a:pt x="12710" y="3830"/>
                  <a:pt x="12717" y="3926"/>
                </a:cubicBezTo>
                <a:cubicBezTo>
                  <a:pt x="12724" y="4022"/>
                  <a:pt x="12682" y="4101"/>
                  <a:pt x="12622" y="4101"/>
                </a:cubicBezTo>
                <a:cubicBezTo>
                  <a:pt x="12562" y="4101"/>
                  <a:pt x="12509" y="4022"/>
                  <a:pt x="12503" y="3926"/>
                </a:cubicBezTo>
                <a:cubicBezTo>
                  <a:pt x="12497" y="3830"/>
                  <a:pt x="12539" y="3752"/>
                  <a:pt x="12598" y="3752"/>
                </a:cubicBezTo>
                <a:close/>
                <a:moveTo>
                  <a:pt x="12334" y="3752"/>
                </a:moveTo>
                <a:cubicBezTo>
                  <a:pt x="12393" y="3752"/>
                  <a:pt x="12446" y="3830"/>
                  <a:pt x="12452" y="3926"/>
                </a:cubicBezTo>
                <a:cubicBezTo>
                  <a:pt x="12458" y="4022"/>
                  <a:pt x="12415" y="4101"/>
                  <a:pt x="12356" y="4101"/>
                </a:cubicBezTo>
                <a:cubicBezTo>
                  <a:pt x="12296" y="4101"/>
                  <a:pt x="12243" y="4022"/>
                  <a:pt x="12238" y="3926"/>
                </a:cubicBezTo>
                <a:cubicBezTo>
                  <a:pt x="12232" y="3830"/>
                  <a:pt x="12275" y="3752"/>
                  <a:pt x="12334" y="3752"/>
                </a:cubicBezTo>
                <a:close/>
                <a:moveTo>
                  <a:pt x="12075" y="3752"/>
                </a:moveTo>
                <a:cubicBezTo>
                  <a:pt x="12134" y="3752"/>
                  <a:pt x="12186" y="3830"/>
                  <a:pt x="12191" y="3926"/>
                </a:cubicBezTo>
                <a:cubicBezTo>
                  <a:pt x="12197" y="4022"/>
                  <a:pt x="12153" y="4101"/>
                  <a:pt x="12093" y="4101"/>
                </a:cubicBezTo>
                <a:cubicBezTo>
                  <a:pt x="12034" y="4101"/>
                  <a:pt x="11981" y="4022"/>
                  <a:pt x="11977" y="3926"/>
                </a:cubicBezTo>
                <a:cubicBezTo>
                  <a:pt x="11972" y="3830"/>
                  <a:pt x="12016" y="3752"/>
                  <a:pt x="12075" y="3752"/>
                </a:cubicBezTo>
                <a:close/>
                <a:moveTo>
                  <a:pt x="11811" y="3752"/>
                </a:moveTo>
                <a:cubicBezTo>
                  <a:pt x="11870" y="3752"/>
                  <a:pt x="11921" y="3830"/>
                  <a:pt x="11926" y="3926"/>
                </a:cubicBezTo>
                <a:cubicBezTo>
                  <a:pt x="11931" y="4022"/>
                  <a:pt x="11886" y="4101"/>
                  <a:pt x="11827" y="4101"/>
                </a:cubicBezTo>
                <a:cubicBezTo>
                  <a:pt x="11767" y="4101"/>
                  <a:pt x="11715" y="4022"/>
                  <a:pt x="11711" y="3926"/>
                </a:cubicBezTo>
                <a:cubicBezTo>
                  <a:pt x="11707" y="3830"/>
                  <a:pt x="11752" y="3752"/>
                  <a:pt x="11811" y="3752"/>
                </a:cubicBezTo>
                <a:close/>
                <a:moveTo>
                  <a:pt x="11551" y="3752"/>
                </a:moveTo>
                <a:cubicBezTo>
                  <a:pt x="11610" y="3752"/>
                  <a:pt x="11661" y="3830"/>
                  <a:pt x="11665" y="3926"/>
                </a:cubicBezTo>
                <a:cubicBezTo>
                  <a:pt x="11669" y="4022"/>
                  <a:pt x="11624" y="4101"/>
                  <a:pt x="11564" y="4101"/>
                </a:cubicBezTo>
                <a:cubicBezTo>
                  <a:pt x="11505" y="4101"/>
                  <a:pt x="11454" y="4022"/>
                  <a:pt x="11450" y="3926"/>
                </a:cubicBezTo>
                <a:cubicBezTo>
                  <a:pt x="11447" y="3830"/>
                  <a:pt x="11492" y="3752"/>
                  <a:pt x="11551" y="3752"/>
                </a:cubicBezTo>
                <a:close/>
                <a:moveTo>
                  <a:pt x="11287" y="3752"/>
                </a:moveTo>
                <a:cubicBezTo>
                  <a:pt x="11346" y="3752"/>
                  <a:pt x="11397" y="3830"/>
                  <a:pt x="11400" y="3926"/>
                </a:cubicBezTo>
                <a:cubicBezTo>
                  <a:pt x="11403" y="4022"/>
                  <a:pt x="11357" y="4101"/>
                  <a:pt x="11298" y="4101"/>
                </a:cubicBezTo>
                <a:cubicBezTo>
                  <a:pt x="11239" y="4101"/>
                  <a:pt x="11188" y="4022"/>
                  <a:pt x="11185" y="3926"/>
                </a:cubicBezTo>
                <a:cubicBezTo>
                  <a:pt x="11183" y="3830"/>
                  <a:pt x="11229" y="3752"/>
                  <a:pt x="11287" y="3752"/>
                </a:cubicBezTo>
                <a:close/>
                <a:moveTo>
                  <a:pt x="11028" y="3752"/>
                </a:moveTo>
                <a:cubicBezTo>
                  <a:pt x="11087" y="3752"/>
                  <a:pt x="11136" y="3830"/>
                  <a:pt x="11139" y="3926"/>
                </a:cubicBezTo>
                <a:cubicBezTo>
                  <a:pt x="11142" y="4022"/>
                  <a:pt x="11095" y="4101"/>
                  <a:pt x="11036" y="4101"/>
                </a:cubicBezTo>
                <a:cubicBezTo>
                  <a:pt x="10976" y="4101"/>
                  <a:pt x="10926" y="4022"/>
                  <a:pt x="10924" y="3926"/>
                </a:cubicBezTo>
                <a:cubicBezTo>
                  <a:pt x="10923" y="3830"/>
                  <a:pt x="10969" y="3752"/>
                  <a:pt x="11028" y="3752"/>
                </a:cubicBezTo>
                <a:close/>
                <a:moveTo>
                  <a:pt x="10764" y="3752"/>
                </a:moveTo>
                <a:cubicBezTo>
                  <a:pt x="10823" y="3752"/>
                  <a:pt x="10872" y="3830"/>
                  <a:pt x="10874" y="3926"/>
                </a:cubicBezTo>
                <a:cubicBezTo>
                  <a:pt x="10876" y="4022"/>
                  <a:pt x="10829" y="4101"/>
                  <a:pt x="10769" y="4101"/>
                </a:cubicBezTo>
                <a:cubicBezTo>
                  <a:pt x="10710" y="4101"/>
                  <a:pt x="10660" y="4022"/>
                  <a:pt x="10659" y="3926"/>
                </a:cubicBezTo>
                <a:cubicBezTo>
                  <a:pt x="10658" y="3830"/>
                  <a:pt x="10705" y="3752"/>
                  <a:pt x="10764" y="3752"/>
                </a:cubicBezTo>
                <a:close/>
                <a:moveTo>
                  <a:pt x="10504" y="3752"/>
                </a:moveTo>
                <a:cubicBezTo>
                  <a:pt x="10563" y="3752"/>
                  <a:pt x="10612" y="3830"/>
                  <a:pt x="10613" y="3926"/>
                </a:cubicBezTo>
                <a:cubicBezTo>
                  <a:pt x="10614" y="4022"/>
                  <a:pt x="10566" y="4101"/>
                  <a:pt x="10507" y="4101"/>
                </a:cubicBezTo>
                <a:cubicBezTo>
                  <a:pt x="10447" y="4101"/>
                  <a:pt x="10399" y="4022"/>
                  <a:pt x="10398" y="3926"/>
                </a:cubicBezTo>
                <a:cubicBezTo>
                  <a:pt x="10398" y="3830"/>
                  <a:pt x="10446" y="3752"/>
                  <a:pt x="10504" y="3752"/>
                </a:cubicBezTo>
                <a:close/>
                <a:moveTo>
                  <a:pt x="10241" y="3752"/>
                </a:moveTo>
                <a:cubicBezTo>
                  <a:pt x="10300" y="3752"/>
                  <a:pt x="10347" y="3830"/>
                  <a:pt x="10348" y="3926"/>
                </a:cubicBezTo>
                <a:cubicBezTo>
                  <a:pt x="10348" y="4022"/>
                  <a:pt x="10300" y="4101"/>
                  <a:pt x="10240" y="4101"/>
                </a:cubicBezTo>
                <a:cubicBezTo>
                  <a:pt x="10181" y="4101"/>
                  <a:pt x="10133" y="4022"/>
                  <a:pt x="10133" y="3926"/>
                </a:cubicBezTo>
                <a:cubicBezTo>
                  <a:pt x="10134" y="3830"/>
                  <a:pt x="10182" y="3752"/>
                  <a:pt x="10241" y="3752"/>
                </a:cubicBezTo>
                <a:close/>
                <a:moveTo>
                  <a:pt x="9981" y="3752"/>
                </a:moveTo>
                <a:cubicBezTo>
                  <a:pt x="10040" y="3752"/>
                  <a:pt x="10087" y="3830"/>
                  <a:pt x="10087" y="3926"/>
                </a:cubicBezTo>
                <a:cubicBezTo>
                  <a:pt x="10086" y="4022"/>
                  <a:pt x="10038" y="4101"/>
                  <a:pt x="9978" y="4101"/>
                </a:cubicBezTo>
                <a:cubicBezTo>
                  <a:pt x="9919" y="4101"/>
                  <a:pt x="9871" y="4022"/>
                  <a:pt x="9872" y="3926"/>
                </a:cubicBezTo>
                <a:cubicBezTo>
                  <a:pt x="9873" y="3830"/>
                  <a:pt x="9922" y="3752"/>
                  <a:pt x="9981" y="3752"/>
                </a:cubicBezTo>
                <a:close/>
                <a:moveTo>
                  <a:pt x="9717" y="3752"/>
                </a:moveTo>
                <a:cubicBezTo>
                  <a:pt x="9776" y="3752"/>
                  <a:pt x="9823" y="3830"/>
                  <a:pt x="9822" y="3926"/>
                </a:cubicBezTo>
                <a:cubicBezTo>
                  <a:pt x="9821" y="4022"/>
                  <a:pt x="9771" y="4101"/>
                  <a:pt x="9712" y="4101"/>
                </a:cubicBezTo>
                <a:cubicBezTo>
                  <a:pt x="9652" y="4101"/>
                  <a:pt x="9605" y="4022"/>
                  <a:pt x="9607" y="3926"/>
                </a:cubicBezTo>
                <a:cubicBezTo>
                  <a:pt x="9609" y="3830"/>
                  <a:pt x="9658" y="3752"/>
                  <a:pt x="9717" y="3752"/>
                </a:cubicBezTo>
                <a:close/>
                <a:moveTo>
                  <a:pt x="9194" y="3752"/>
                </a:moveTo>
                <a:cubicBezTo>
                  <a:pt x="9253" y="3752"/>
                  <a:pt x="9299" y="3830"/>
                  <a:pt x="9296" y="3926"/>
                </a:cubicBezTo>
                <a:cubicBezTo>
                  <a:pt x="9293" y="4022"/>
                  <a:pt x="9243" y="4101"/>
                  <a:pt x="9183" y="4101"/>
                </a:cubicBezTo>
                <a:cubicBezTo>
                  <a:pt x="9124" y="4101"/>
                  <a:pt x="9078" y="4022"/>
                  <a:pt x="9081" y="3926"/>
                </a:cubicBezTo>
                <a:cubicBezTo>
                  <a:pt x="9085" y="3830"/>
                  <a:pt x="9135" y="3752"/>
                  <a:pt x="9194" y="3752"/>
                </a:cubicBezTo>
                <a:close/>
                <a:moveTo>
                  <a:pt x="5797" y="3752"/>
                </a:moveTo>
                <a:cubicBezTo>
                  <a:pt x="5856" y="3752"/>
                  <a:pt x="5894" y="3830"/>
                  <a:pt x="5882" y="3926"/>
                </a:cubicBezTo>
                <a:cubicBezTo>
                  <a:pt x="5870" y="4022"/>
                  <a:pt x="5811" y="4101"/>
                  <a:pt x="5752" y="4101"/>
                </a:cubicBezTo>
                <a:cubicBezTo>
                  <a:pt x="5692" y="4101"/>
                  <a:pt x="5655" y="4022"/>
                  <a:pt x="5667" y="3926"/>
                </a:cubicBezTo>
                <a:cubicBezTo>
                  <a:pt x="5680" y="3830"/>
                  <a:pt x="5738" y="3752"/>
                  <a:pt x="5797" y="3752"/>
                </a:cubicBezTo>
                <a:close/>
                <a:moveTo>
                  <a:pt x="5534" y="3752"/>
                </a:moveTo>
                <a:cubicBezTo>
                  <a:pt x="5593" y="3752"/>
                  <a:pt x="5630" y="3830"/>
                  <a:pt x="5617" y="3926"/>
                </a:cubicBezTo>
                <a:cubicBezTo>
                  <a:pt x="5604" y="4022"/>
                  <a:pt x="5545" y="4101"/>
                  <a:pt x="5486" y="4101"/>
                </a:cubicBezTo>
                <a:cubicBezTo>
                  <a:pt x="5426" y="4101"/>
                  <a:pt x="5389" y="4022"/>
                  <a:pt x="5403" y="3926"/>
                </a:cubicBezTo>
                <a:cubicBezTo>
                  <a:pt x="5416" y="3830"/>
                  <a:pt x="5475" y="3752"/>
                  <a:pt x="5534" y="3752"/>
                </a:cubicBezTo>
                <a:close/>
                <a:moveTo>
                  <a:pt x="5275" y="3752"/>
                </a:moveTo>
                <a:cubicBezTo>
                  <a:pt x="5333" y="3752"/>
                  <a:pt x="5370" y="3830"/>
                  <a:pt x="5357" y="3926"/>
                </a:cubicBezTo>
                <a:cubicBezTo>
                  <a:pt x="5343" y="4022"/>
                  <a:pt x="5283" y="4101"/>
                  <a:pt x="5224" y="4101"/>
                </a:cubicBezTo>
                <a:cubicBezTo>
                  <a:pt x="5164" y="4101"/>
                  <a:pt x="5128" y="4022"/>
                  <a:pt x="5142" y="3926"/>
                </a:cubicBezTo>
                <a:cubicBezTo>
                  <a:pt x="5156" y="3830"/>
                  <a:pt x="5216" y="3752"/>
                  <a:pt x="5275" y="3752"/>
                </a:cubicBezTo>
                <a:close/>
                <a:moveTo>
                  <a:pt x="5011" y="3752"/>
                </a:moveTo>
                <a:cubicBezTo>
                  <a:pt x="5070" y="3752"/>
                  <a:pt x="5106" y="3830"/>
                  <a:pt x="5092" y="3926"/>
                </a:cubicBezTo>
                <a:cubicBezTo>
                  <a:pt x="5077" y="4022"/>
                  <a:pt x="5017" y="4101"/>
                  <a:pt x="4958" y="4101"/>
                </a:cubicBezTo>
                <a:cubicBezTo>
                  <a:pt x="4898" y="4101"/>
                  <a:pt x="4862" y="4022"/>
                  <a:pt x="4877" y="3926"/>
                </a:cubicBezTo>
                <a:cubicBezTo>
                  <a:pt x="4893" y="3830"/>
                  <a:pt x="4953" y="3752"/>
                  <a:pt x="5011" y="3752"/>
                </a:cubicBezTo>
                <a:close/>
                <a:moveTo>
                  <a:pt x="4748" y="3752"/>
                </a:moveTo>
                <a:cubicBezTo>
                  <a:pt x="4807" y="3752"/>
                  <a:pt x="4843" y="3830"/>
                  <a:pt x="4827" y="3926"/>
                </a:cubicBezTo>
                <a:cubicBezTo>
                  <a:pt x="4812" y="4022"/>
                  <a:pt x="4751" y="4101"/>
                  <a:pt x="4692" y="4101"/>
                </a:cubicBezTo>
                <a:cubicBezTo>
                  <a:pt x="4632" y="4101"/>
                  <a:pt x="4597" y="4022"/>
                  <a:pt x="4613" y="3926"/>
                </a:cubicBezTo>
                <a:cubicBezTo>
                  <a:pt x="4628" y="3830"/>
                  <a:pt x="4689" y="3752"/>
                  <a:pt x="4748" y="3752"/>
                </a:cubicBezTo>
                <a:close/>
                <a:moveTo>
                  <a:pt x="4489" y="3752"/>
                </a:moveTo>
                <a:cubicBezTo>
                  <a:pt x="4547" y="3752"/>
                  <a:pt x="4583" y="3830"/>
                  <a:pt x="4567" y="3926"/>
                </a:cubicBezTo>
                <a:cubicBezTo>
                  <a:pt x="4551" y="4022"/>
                  <a:pt x="4489" y="4101"/>
                  <a:pt x="4430" y="4101"/>
                </a:cubicBezTo>
                <a:cubicBezTo>
                  <a:pt x="4370" y="4101"/>
                  <a:pt x="4335" y="4022"/>
                  <a:pt x="4352" y="3926"/>
                </a:cubicBezTo>
                <a:cubicBezTo>
                  <a:pt x="4369" y="3830"/>
                  <a:pt x="4430" y="3752"/>
                  <a:pt x="4489" y="3752"/>
                </a:cubicBezTo>
                <a:close/>
                <a:moveTo>
                  <a:pt x="4225" y="3752"/>
                </a:moveTo>
                <a:cubicBezTo>
                  <a:pt x="4284" y="3752"/>
                  <a:pt x="4318" y="3830"/>
                  <a:pt x="4302" y="3926"/>
                </a:cubicBezTo>
                <a:cubicBezTo>
                  <a:pt x="4285" y="4022"/>
                  <a:pt x="4223" y="4101"/>
                  <a:pt x="4164" y="4101"/>
                </a:cubicBezTo>
                <a:cubicBezTo>
                  <a:pt x="4104" y="4101"/>
                  <a:pt x="4070" y="4022"/>
                  <a:pt x="4087" y="3926"/>
                </a:cubicBezTo>
                <a:cubicBezTo>
                  <a:pt x="4105" y="3830"/>
                  <a:pt x="4166" y="3752"/>
                  <a:pt x="4225" y="3752"/>
                </a:cubicBezTo>
                <a:close/>
                <a:moveTo>
                  <a:pt x="3966" y="3752"/>
                </a:moveTo>
                <a:cubicBezTo>
                  <a:pt x="4025" y="3752"/>
                  <a:pt x="4059" y="3830"/>
                  <a:pt x="4041" y="3926"/>
                </a:cubicBezTo>
                <a:cubicBezTo>
                  <a:pt x="4024" y="4022"/>
                  <a:pt x="3961" y="4101"/>
                  <a:pt x="3902" y="4101"/>
                </a:cubicBezTo>
                <a:cubicBezTo>
                  <a:pt x="3842" y="4101"/>
                  <a:pt x="3809" y="4022"/>
                  <a:pt x="3827" y="3926"/>
                </a:cubicBezTo>
                <a:cubicBezTo>
                  <a:pt x="3845" y="3830"/>
                  <a:pt x="3907" y="3752"/>
                  <a:pt x="3966" y="3752"/>
                </a:cubicBezTo>
                <a:close/>
                <a:moveTo>
                  <a:pt x="3703" y="3752"/>
                </a:moveTo>
                <a:cubicBezTo>
                  <a:pt x="3762" y="3752"/>
                  <a:pt x="3795" y="3830"/>
                  <a:pt x="3777" y="3926"/>
                </a:cubicBezTo>
                <a:cubicBezTo>
                  <a:pt x="3759" y="4022"/>
                  <a:pt x="3696" y="4101"/>
                  <a:pt x="3636" y="4101"/>
                </a:cubicBezTo>
                <a:cubicBezTo>
                  <a:pt x="3577" y="4101"/>
                  <a:pt x="3543" y="4022"/>
                  <a:pt x="3562" y="3926"/>
                </a:cubicBezTo>
                <a:cubicBezTo>
                  <a:pt x="3581" y="3830"/>
                  <a:pt x="3644" y="3752"/>
                  <a:pt x="3703" y="3752"/>
                </a:cubicBezTo>
                <a:close/>
                <a:moveTo>
                  <a:pt x="3444" y="3752"/>
                </a:moveTo>
                <a:cubicBezTo>
                  <a:pt x="3503" y="3752"/>
                  <a:pt x="3535" y="3830"/>
                  <a:pt x="3516" y="3926"/>
                </a:cubicBezTo>
                <a:cubicBezTo>
                  <a:pt x="3497" y="4022"/>
                  <a:pt x="3434" y="4101"/>
                  <a:pt x="3374" y="4101"/>
                </a:cubicBezTo>
                <a:cubicBezTo>
                  <a:pt x="3315" y="4101"/>
                  <a:pt x="3282" y="4022"/>
                  <a:pt x="3302" y="3926"/>
                </a:cubicBezTo>
                <a:cubicBezTo>
                  <a:pt x="3321" y="3830"/>
                  <a:pt x="3385" y="3752"/>
                  <a:pt x="3444" y="3752"/>
                </a:cubicBezTo>
                <a:close/>
                <a:moveTo>
                  <a:pt x="3180" y="3752"/>
                </a:moveTo>
                <a:cubicBezTo>
                  <a:pt x="3239" y="3752"/>
                  <a:pt x="3271" y="3830"/>
                  <a:pt x="3252" y="3926"/>
                </a:cubicBezTo>
                <a:cubicBezTo>
                  <a:pt x="3232" y="4022"/>
                  <a:pt x="3168" y="4101"/>
                  <a:pt x="3108" y="4101"/>
                </a:cubicBezTo>
                <a:cubicBezTo>
                  <a:pt x="3049" y="4101"/>
                  <a:pt x="3017" y="4022"/>
                  <a:pt x="3037" y="3926"/>
                </a:cubicBezTo>
                <a:cubicBezTo>
                  <a:pt x="3057" y="3830"/>
                  <a:pt x="3121" y="3752"/>
                  <a:pt x="3180" y="3752"/>
                </a:cubicBezTo>
                <a:close/>
                <a:moveTo>
                  <a:pt x="2917" y="3752"/>
                </a:moveTo>
                <a:cubicBezTo>
                  <a:pt x="2976" y="3752"/>
                  <a:pt x="3007" y="3830"/>
                  <a:pt x="2987" y="3926"/>
                </a:cubicBezTo>
                <a:cubicBezTo>
                  <a:pt x="2967" y="4022"/>
                  <a:pt x="2902" y="4101"/>
                  <a:pt x="2842" y="4101"/>
                </a:cubicBezTo>
                <a:cubicBezTo>
                  <a:pt x="2782" y="4101"/>
                  <a:pt x="2751" y="4022"/>
                  <a:pt x="2773" y="3926"/>
                </a:cubicBezTo>
                <a:cubicBezTo>
                  <a:pt x="2794" y="3830"/>
                  <a:pt x="2858" y="3752"/>
                  <a:pt x="2917" y="3752"/>
                </a:cubicBezTo>
                <a:close/>
                <a:moveTo>
                  <a:pt x="2658" y="3752"/>
                </a:moveTo>
                <a:cubicBezTo>
                  <a:pt x="2717" y="3752"/>
                  <a:pt x="2748" y="3830"/>
                  <a:pt x="2727" y="3926"/>
                </a:cubicBezTo>
                <a:cubicBezTo>
                  <a:pt x="2705" y="4022"/>
                  <a:pt x="2640" y="4101"/>
                  <a:pt x="2580" y="4101"/>
                </a:cubicBezTo>
                <a:cubicBezTo>
                  <a:pt x="2521" y="4101"/>
                  <a:pt x="2490" y="4022"/>
                  <a:pt x="2512" y="3926"/>
                </a:cubicBezTo>
                <a:cubicBezTo>
                  <a:pt x="2534" y="3830"/>
                  <a:pt x="2599" y="3752"/>
                  <a:pt x="2658" y="3752"/>
                </a:cubicBezTo>
                <a:close/>
                <a:moveTo>
                  <a:pt x="2395" y="3752"/>
                </a:moveTo>
                <a:cubicBezTo>
                  <a:pt x="2453" y="3752"/>
                  <a:pt x="2484" y="3830"/>
                  <a:pt x="2462" y="3926"/>
                </a:cubicBezTo>
                <a:cubicBezTo>
                  <a:pt x="2440" y="4022"/>
                  <a:pt x="2374" y="4101"/>
                  <a:pt x="2314" y="4101"/>
                </a:cubicBezTo>
                <a:cubicBezTo>
                  <a:pt x="2255" y="4101"/>
                  <a:pt x="2225" y="4022"/>
                  <a:pt x="2247" y="3926"/>
                </a:cubicBezTo>
                <a:cubicBezTo>
                  <a:pt x="2270" y="3830"/>
                  <a:pt x="2336" y="3752"/>
                  <a:pt x="2395" y="3752"/>
                </a:cubicBezTo>
                <a:close/>
                <a:moveTo>
                  <a:pt x="6368" y="3340"/>
                </a:moveTo>
                <a:cubicBezTo>
                  <a:pt x="6426" y="3340"/>
                  <a:pt x="6465" y="3415"/>
                  <a:pt x="6454" y="3509"/>
                </a:cubicBezTo>
                <a:cubicBezTo>
                  <a:pt x="6444" y="3603"/>
                  <a:pt x="6388" y="3680"/>
                  <a:pt x="6328" y="3680"/>
                </a:cubicBezTo>
                <a:cubicBezTo>
                  <a:pt x="6270" y="3680"/>
                  <a:pt x="6231" y="3603"/>
                  <a:pt x="6242" y="3509"/>
                </a:cubicBezTo>
                <a:cubicBezTo>
                  <a:pt x="6253" y="3415"/>
                  <a:pt x="6310" y="3340"/>
                  <a:pt x="6368" y="3340"/>
                </a:cubicBezTo>
                <a:close/>
                <a:moveTo>
                  <a:pt x="6108" y="3340"/>
                </a:moveTo>
                <a:cubicBezTo>
                  <a:pt x="6167" y="3340"/>
                  <a:pt x="6205" y="3415"/>
                  <a:pt x="6194" y="3509"/>
                </a:cubicBezTo>
                <a:cubicBezTo>
                  <a:pt x="6182" y="3603"/>
                  <a:pt x="6126" y="3680"/>
                  <a:pt x="6067" y="3680"/>
                </a:cubicBezTo>
                <a:cubicBezTo>
                  <a:pt x="6008" y="3680"/>
                  <a:pt x="5970" y="3603"/>
                  <a:pt x="5982" y="3509"/>
                </a:cubicBezTo>
                <a:cubicBezTo>
                  <a:pt x="5994" y="3415"/>
                  <a:pt x="6050" y="3340"/>
                  <a:pt x="6108" y="3340"/>
                </a:cubicBezTo>
                <a:close/>
                <a:moveTo>
                  <a:pt x="5849" y="3340"/>
                </a:moveTo>
                <a:cubicBezTo>
                  <a:pt x="5907" y="3340"/>
                  <a:pt x="5945" y="3415"/>
                  <a:pt x="5933" y="3509"/>
                </a:cubicBezTo>
                <a:cubicBezTo>
                  <a:pt x="5921" y="3603"/>
                  <a:pt x="5864" y="3680"/>
                  <a:pt x="5805" y="3680"/>
                </a:cubicBezTo>
                <a:cubicBezTo>
                  <a:pt x="5746" y="3680"/>
                  <a:pt x="5708" y="3603"/>
                  <a:pt x="5721" y="3509"/>
                </a:cubicBezTo>
                <a:cubicBezTo>
                  <a:pt x="5734" y="3415"/>
                  <a:pt x="5791" y="3340"/>
                  <a:pt x="5849" y="3340"/>
                </a:cubicBezTo>
                <a:close/>
                <a:moveTo>
                  <a:pt x="5594" y="3340"/>
                </a:moveTo>
                <a:cubicBezTo>
                  <a:pt x="5652" y="3340"/>
                  <a:pt x="5689" y="3415"/>
                  <a:pt x="5676" y="3509"/>
                </a:cubicBezTo>
                <a:cubicBezTo>
                  <a:pt x="5664" y="3603"/>
                  <a:pt x="5606" y="3680"/>
                  <a:pt x="5547" y="3680"/>
                </a:cubicBezTo>
                <a:cubicBezTo>
                  <a:pt x="5488" y="3680"/>
                  <a:pt x="5452" y="3603"/>
                  <a:pt x="5465" y="3509"/>
                </a:cubicBezTo>
                <a:cubicBezTo>
                  <a:pt x="5478" y="3415"/>
                  <a:pt x="5536" y="3340"/>
                  <a:pt x="5594" y="3340"/>
                </a:cubicBezTo>
                <a:close/>
                <a:moveTo>
                  <a:pt x="5335" y="3340"/>
                </a:moveTo>
                <a:cubicBezTo>
                  <a:pt x="5393" y="3340"/>
                  <a:pt x="5429" y="3415"/>
                  <a:pt x="5416" y="3509"/>
                </a:cubicBezTo>
                <a:cubicBezTo>
                  <a:pt x="5403" y="3603"/>
                  <a:pt x="5344" y="3680"/>
                  <a:pt x="5285" y="3680"/>
                </a:cubicBezTo>
                <a:cubicBezTo>
                  <a:pt x="5226" y="3680"/>
                  <a:pt x="5190" y="3603"/>
                  <a:pt x="5204" y="3509"/>
                </a:cubicBezTo>
                <a:cubicBezTo>
                  <a:pt x="5218" y="3415"/>
                  <a:pt x="5277" y="3340"/>
                  <a:pt x="5335" y="3340"/>
                </a:cubicBezTo>
                <a:close/>
                <a:moveTo>
                  <a:pt x="4816" y="3340"/>
                </a:moveTo>
                <a:cubicBezTo>
                  <a:pt x="4875" y="3340"/>
                  <a:pt x="4910" y="3415"/>
                  <a:pt x="4895" y="3509"/>
                </a:cubicBezTo>
                <a:cubicBezTo>
                  <a:pt x="4880" y="3603"/>
                  <a:pt x="4820" y="3680"/>
                  <a:pt x="4761" y="3680"/>
                </a:cubicBezTo>
                <a:cubicBezTo>
                  <a:pt x="4703" y="3680"/>
                  <a:pt x="4667" y="3603"/>
                  <a:pt x="4683" y="3509"/>
                </a:cubicBezTo>
                <a:cubicBezTo>
                  <a:pt x="4698" y="3415"/>
                  <a:pt x="4758" y="3340"/>
                  <a:pt x="4816" y="3340"/>
                </a:cubicBezTo>
                <a:close/>
                <a:moveTo>
                  <a:pt x="4557" y="3340"/>
                </a:moveTo>
                <a:cubicBezTo>
                  <a:pt x="4615" y="3340"/>
                  <a:pt x="4650" y="3415"/>
                  <a:pt x="4634" y="3509"/>
                </a:cubicBezTo>
                <a:cubicBezTo>
                  <a:pt x="4619" y="3603"/>
                  <a:pt x="4558" y="3680"/>
                  <a:pt x="4499" y="3680"/>
                </a:cubicBezTo>
                <a:cubicBezTo>
                  <a:pt x="4441" y="3680"/>
                  <a:pt x="4406" y="3603"/>
                  <a:pt x="4422" y="3509"/>
                </a:cubicBezTo>
                <a:cubicBezTo>
                  <a:pt x="4438" y="3415"/>
                  <a:pt x="4499" y="3340"/>
                  <a:pt x="4557" y="3340"/>
                </a:cubicBezTo>
                <a:close/>
                <a:moveTo>
                  <a:pt x="4302" y="3340"/>
                </a:moveTo>
                <a:cubicBezTo>
                  <a:pt x="4360" y="3340"/>
                  <a:pt x="4394" y="3415"/>
                  <a:pt x="4378" y="3509"/>
                </a:cubicBezTo>
                <a:cubicBezTo>
                  <a:pt x="4362" y="3603"/>
                  <a:pt x="4300" y="3680"/>
                  <a:pt x="4242" y="3680"/>
                </a:cubicBezTo>
                <a:cubicBezTo>
                  <a:pt x="4183" y="3680"/>
                  <a:pt x="4149" y="3603"/>
                  <a:pt x="4166" y="3509"/>
                </a:cubicBezTo>
                <a:cubicBezTo>
                  <a:pt x="4183" y="3415"/>
                  <a:pt x="4243" y="3340"/>
                  <a:pt x="4302" y="3340"/>
                </a:cubicBezTo>
                <a:close/>
                <a:moveTo>
                  <a:pt x="4043" y="3340"/>
                </a:moveTo>
                <a:cubicBezTo>
                  <a:pt x="4101" y="3340"/>
                  <a:pt x="4135" y="3415"/>
                  <a:pt x="4117" y="3509"/>
                </a:cubicBezTo>
                <a:cubicBezTo>
                  <a:pt x="4101" y="3603"/>
                  <a:pt x="4039" y="3680"/>
                  <a:pt x="3980" y="3680"/>
                </a:cubicBezTo>
                <a:cubicBezTo>
                  <a:pt x="3921" y="3680"/>
                  <a:pt x="3888" y="3603"/>
                  <a:pt x="3905" y="3509"/>
                </a:cubicBezTo>
                <a:cubicBezTo>
                  <a:pt x="3923" y="3415"/>
                  <a:pt x="3984" y="3340"/>
                  <a:pt x="4043" y="3340"/>
                </a:cubicBezTo>
                <a:close/>
                <a:moveTo>
                  <a:pt x="3783" y="3340"/>
                </a:moveTo>
                <a:cubicBezTo>
                  <a:pt x="3842" y="3340"/>
                  <a:pt x="3874" y="3415"/>
                  <a:pt x="3857" y="3509"/>
                </a:cubicBezTo>
                <a:cubicBezTo>
                  <a:pt x="3839" y="3603"/>
                  <a:pt x="3777" y="3680"/>
                  <a:pt x="3718" y="3680"/>
                </a:cubicBezTo>
                <a:cubicBezTo>
                  <a:pt x="3659" y="3680"/>
                  <a:pt x="3627" y="3603"/>
                  <a:pt x="3645" y="3509"/>
                </a:cubicBezTo>
                <a:cubicBezTo>
                  <a:pt x="3663" y="3415"/>
                  <a:pt x="3725" y="3340"/>
                  <a:pt x="3783" y="3340"/>
                </a:cubicBezTo>
                <a:close/>
                <a:moveTo>
                  <a:pt x="3524" y="3340"/>
                </a:moveTo>
                <a:cubicBezTo>
                  <a:pt x="3582" y="3340"/>
                  <a:pt x="3615" y="3415"/>
                  <a:pt x="3596" y="3509"/>
                </a:cubicBezTo>
                <a:cubicBezTo>
                  <a:pt x="3578" y="3603"/>
                  <a:pt x="3515" y="3680"/>
                  <a:pt x="3456" y="3680"/>
                </a:cubicBezTo>
                <a:cubicBezTo>
                  <a:pt x="3398" y="3680"/>
                  <a:pt x="3365" y="3603"/>
                  <a:pt x="3385" y="3509"/>
                </a:cubicBezTo>
                <a:cubicBezTo>
                  <a:pt x="3403" y="3415"/>
                  <a:pt x="3466" y="3340"/>
                  <a:pt x="3524" y="3340"/>
                </a:cubicBezTo>
                <a:close/>
                <a:moveTo>
                  <a:pt x="3265" y="3340"/>
                </a:moveTo>
                <a:cubicBezTo>
                  <a:pt x="3323" y="3340"/>
                  <a:pt x="3355" y="3415"/>
                  <a:pt x="3336" y="3509"/>
                </a:cubicBezTo>
                <a:cubicBezTo>
                  <a:pt x="3316" y="3603"/>
                  <a:pt x="3253" y="3680"/>
                  <a:pt x="3195" y="3680"/>
                </a:cubicBezTo>
                <a:cubicBezTo>
                  <a:pt x="3136" y="3680"/>
                  <a:pt x="3104" y="3603"/>
                  <a:pt x="3124" y="3509"/>
                </a:cubicBezTo>
                <a:cubicBezTo>
                  <a:pt x="3144" y="3415"/>
                  <a:pt x="3207" y="3340"/>
                  <a:pt x="3265" y="3340"/>
                </a:cubicBezTo>
                <a:close/>
                <a:moveTo>
                  <a:pt x="3010" y="3340"/>
                </a:moveTo>
                <a:cubicBezTo>
                  <a:pt x="3068" y="3340"/>
                  <a:pt x="3099" y="3415"/>
                  <a:pt x="3080" y="3509"/>
                </a:cubicBezTo>
                <a:cubicBezTo>
                  <a:pt x="3059" y="3603"/>
                  <a:pt x="2996" y="3680"/>
                  <a:pt x="2937" y="3680"/>
                </a:cubicBezTo>
                <a:cubicBezTo>
                  <a:pt x="2878" y="3680"/>
                  <a:pt x="2847" y="3603"/>
                  <a:pt x="2867" y="3509"/>
                </a:cubicBezTo>
                <a:cubicBezTo>
                  <a:pt x="2888" y="3415"/>
                  <a:pt x="2952" y="3340"/>
                  <a:pt x="3010" y="3340"/>
                </a:cubicBezTo>
                <a:close/>
                <a:moveTo>
                  <a:pt x="2750" y="3340"/>
                </a:moveTo>
                <a:cubicBezTo>
                  <a:pt x="2809" y="3340"/>
                  <a:pt x="2840" y="3415"/>
                  <a:pt x="2819" y="3509"/>
                </a:cubicBezTo>
                <a:cubicBezTo>
                  <a:pt x="2799" y="3603"/>
                  <a:pt x="2734" y="3680"/>
                  <a:pt x="2675" y="3680"/>
                </a:cubicBezTo>
                <a:cubicBezTo>
                  <a:pt x="2616" y="3680"/>
                  <a:pt x="2586" y="3603"/>
                  <a:pt x="2607" y="3509"/>
                </a:cubicBezTo>
                <a:cubicBezTo>
                  <a:pt x="2628" y="3415"/>
                  <a:pt x="2693" y="3340"/>
                  <a:pt x="2750" y="3340"/>
                </a:cubicBezTo>
                <a:close/>
                <a:moveTo>
                  <a:pt x="2492" y="3340"/>
                </a:moveTo>
                <a:cubicBezTo>
                  <a:pt x="2550" y="3340"/>
                  <a:pt x="2580" y="3415"/>
                  <a:pt x="2558" y="3509"/>
                </a:cubicBezTo>
                <a:cubicBezTo>
                  <a:pt x="2537" y="3603"/>
                  <a:pt x="2472" y="3680"/>
                  <a:pt x="2413" y="3680"/>
                </a:cubicBezTo>
                <a:cubicBezTo>
                  <a:pt x="2354" y="3680"/>
                  <a:pt x="2325" y="3603"/>
                  <a:pt x="2347" y="3509"/>
                </a:cubicBezTo>
                <a:cubicBezTo>
                  <a:pt x="2368" y="3415"/>
                  <a:pt x="2433" y="3340"/>
                  <a:pt x="2492" y="3340"/>
                </a:cubicBezTo>
                <a:close/>
                <a:moveTo>
                  <a:pt x="423" y="3340"/>
                </a:moveTo>
                <a:cubicBezTo>
                  <a:pt x="481" y="3340"/>
                  <a:pt x="507" y="3415"/>
                  <a:pt x="480" y="3509"/>
                </a:cubicBezTo>
                <a:cubicBezTo>
                  <a:pt x="452" y="3603"/>
                  <a:pt x="383" y="3680"/>
                  <a:pt x="324" y="3680"/>
                </a:cubicBezTo>
                <a:cubicBezTo>
                  <a:pt x="265" y="3680"/>
                  <a:pt x="240" y="3603"/>
                  <a:pt x="267" y="3509"/>
                </a:cubicBezTo>
                <a:cubicBezTo>
                  <a:pt x="295" y="3415"/>
                  <a:pt x="365" y="3340"/>
                  <a:pt x="423" y="3340"/>
                </a:cubicBezTo>
                <a:close/>
                <a:moveTo>
                  <a:pt x="168" y="3340"/>
                </a:moveTo>
                <a:cubicBezTo>
                  <a:pt x="226" y="3340"/>
                  <a:pt x="251" y="3415"/>
                  <a:pt x="223" y="3509"/>
                </a:cubicBezTo>
                <a:cubicBezTo>
                  <a:pt x="196" y="3603"/>
                  <a:pt x="125" y="3680"/>
                  <a:pt x="66" y="3680"/>
                </a:cubicBezTo>
                <a:cubicBezTo>
                  <a:pt x="8" y="3680"/>
                  <a:pt x="-17" y="3603"/>
                  <a:pt x="11" y="3509"/>
                </a:cubicBezTo>
                <a:cubicBezTo>
                  <a:pt x="40" y="3415"/>
                  <a:pt x="110" y="3340"/>
                  <a:pt x="168" y="3340"/>
                </a:cubicBezTo>
                <a:close/>
                <a:moveTo>
                  <a:pt x="18509" y="3340"/>
                </a:moveTo>
                <a:cubicBezTo>
                  <a:pt x="18567" y="3340"/>
                  <a:pt x="18633" y="3415"/>
                  <a:pt x="18656" y="3509"/>
                </a:cubicBezTo>
                <a:cubicBezTo>
                  <a:pt x="18680" y="3603"/>
                  <a:pt x="18651" y="3680"/>
                  <a:pt x="18592" y="3680"/>
                </a:cubicBezTo>
                <a:cubicBezTo>
                  <a:pt x="18533" y="3680"/>
                  <a:pt x="18467" y="3603"/>
                  <a:pt x="18444" y="3509"/>
                </a:cubicBezTo>
                <a:cubicBezTo>
                  <a:pt x="18422" y="3415"/>
                  <a:pt x="18451" y="3340"/>
                  <a:pt x="18509" y="3340"/>
                </a:cubicBezTo>
                <a:close/>
                <a:moveTo>
                  <a:pt x="18253" y="3340"/>
                </a:moveTo>
                <a:cubicBezTo>
                  <a:pt x="18311" y="3340"/>
                  <a:pt x="18377" y="3415"/>
                  <a:pt x="18399" y="3509"/>
                </a:cubicBezTo>
                <a:cubicBezTo>
                  <a:pt x="18421" y="3603"/>
                  <a:pt x="18393" y="3680"/>
                  <a:pt x="18334" y="3680"/>
                </a:cubicBezTo>
                <a:cubicBezTo>
                  <a:pt x="18275" y="3680"/>
                  <a:pt x="18209" y="3603"/>
                  <a:pt x="18187" y="3509"/>
                </a:cubicBezTo>
                <a:cubicBezTo>
                  <a:pt x="18165" y="3415"/>
                  <a:pt x="18195" y="3340"/>
                  <a:pt x="18253" y="3340"/>
                </a:cubicBezTo>
                <a:close/>
                <a:moveTo>
                  <a:pt x="17477" y="3340"/>
                </a:moveTo>
                <a:cubicBezTo>
                  <a:pt x="17535" y="3340"/>
                  <a:pt x="17599" y="3415"/>
                  <a:pt x="17619" y="3509"/>
                </a:cubicBezTo>
                <a:cubicBezTo>
                  <a:pt x="17640" y="3603"/>
                  <a:pt x="17609" y="3680"/>
                  <a:pt x="17550" y="3680"/>
                </a:cubicBezTo>
                <a:cubicBezTo>
                  <a:pt x="17491" y="3680"/>
                  <a:pt x="17427" y="3603"/>
                  <a:pt x="17407" y="3509"/>
                </a:cubicBezTo>
                <a:cubicBezTo>
                  <a:pt x="17388" y="3415"/>
                  <a:pt x="17419" y="3340"/>
                  <a:pt x="17477" y="3340"/>
                </a:cubicBezTo>
                <a:close/>
                <a:moveTo>
                  <a:pt x="17217" y="3340"/>
                </a:moveTo>
                <a:cubicBezTo>
                  <a:pt x="17275" y="3340"/>
                  <a:pt x="17338" y="3415"/>
                  <a:pt x="17358" y="3509"/>
                </a:cubicBezTo>
                <a:cubicBezTo>
                  <a:pt x="17377" y="3603"/>
                  <a:pt x="17346" y="3680"/>
                  <a:pt x="17287" y="3680"/>
                </a:cubicBezTo>
                <a:cubicBezTo>
                  <a:pt x="17228" y="3680"/>
                  <a:pt x="17165" y="3603"/>
                  <a:pt x="17146" y="3509"/>
                </a:cubicBezTo>
                <a:cubicBezTo>
                  <a:pt x="17127" y="3415"/>
                  <a:pt x="17159" y="3340"/>
                  <a:pt x="17217" y="3340"/>
                </a:cubicBezTo>
                <a:close/>
                <a:moveTo>
                  <a:pt x="16961" y="3340"/>
                </a:moveTo>
                <a:cubicBezTo>
                  <a:pt x="17019" y="3340"/>
                  <a:pt x="17082" y="3415"/>
                  <a:pt x="17101" y="3509"/>
                </a:cubicBezTo>
                <a:cubicBezTo>
                  <a:pt x="17120" y="3603"/>
                  <a:pt x="17088" y="3680"/>
                  <a:pt x="17029" y="3680"/>
                </a:cubicBezTo>
                <a:cubicBezTo>
                  <a:pt x="16970" y="3680"/>
                  <a:pt x="16907" y="3603"/>
                  <a:pt x="16889" y="3509"/>
                </a:cubicBezTo>
                <a:cubicBezTo>
                  <a:pt x="16870" y="3415"/>
                  <a:pt x="16903" y="3340"/>
                  <a:pt x="16961" y="3340"/>
                </a:cubicBezTo>
                <a:close/>
                <a:moveTo>
                  <a:pt x="16701" y="3340"/>
                </a:moveTo>
                <a:cubicBezTo>
                  <a:pt x="16760" y="3340"/>
                  <a:pt x="16821" y="3415"/>
                  <a:pt x="16840" y="3509"/>
                </a:cubicBezTo>
                <a:cubicBezTo>
                  <a:pt x="16858" y="3603"/>
                  <a:pt x="16825" y="3680"/>
                  <a:pt x="16766" y="3680"/>
                </a:cubicBezTo>
                <a:cubicBezTo>
                  <a:pt x="16707" y="3680"/>
                  <a:pt x="16645" y="3603"/>
                  <a:pt x="16627" y="3509"/>
                </a:cubicBezTo>
                <a:cubicBezTo>
                  <a:pt x="16610" y="3415"/>
                  <a:pt x="16643" y="3340"/>
                  <a:pt x="16701" y="3340"/>
                </a:cubicBezTo>
                <a:close/>
                <a:moveTo>
                  <a:pt x="16445" y="3340"/>
                </a:moveTo>
                <a:cubicBezTo>
                  <a:pt x="16504" y="3340"/>
                  <a:pt x="16565" y="3415"/>
                  <a:pt x="16582" y="3509"/>
                </a:cubicBezTo>
                <a:cubicBezTo>
                  <a:pt x="16600" y="3603"/>
                  <a:pt x="16566" y="3680"/>
                  <a:pt x="16507" y="3680"/>
                </a:cubicBezTo>
                <a:cubicBezTo>
                  <a:pt x="16449" y="3680"/>
                  <a:pt x="16387" y="3603"/>
                  <a:pt x="16370" y="3509"/>
                </a:cubicBezTo>
                <a:cubicBezTo>
                  <a:pt x="16354" y="3415"/>
                  <a:pt x="16387" y="3340"/>
                  <a:pt x="16445" y="3340"/>
                </a:cubicBezTo>
                <a:close/>
                <a:moveTo>
                  <a:pt x="16185" y="3340"/>
                </a:moveTo>
                <a:cubicBezTo>
                  <a:pt x="16243" y="3340"/>
                  <a:pt x="16304" y="3415"/>
                  <a:pt x="16321" y="3509"/>
                </a:cubicBezTo>
                <a:cubicBezTo>
                  <a:pt x="16338" y="3603"/>
                  <a:pt x="16304" y="3680"/>
                  <a:pt x="16245" y="3680"/>
                </a:cubicBezTo>
                <a:cubicBezTo>
                  <a:pt x="16186" y="3680"/>
                  <a:pt x="16125" y="3603"/>
                  <a:pt x="16109" y="3509"/>
                </a:cubicBezTo>
                <a:cubicBezTo>
                  <a:pt x="16093" y="3415"/>
                  <a:pt x="16127" y="3340"/>
                  <a:pt x="16185" y="3340"/>
                </a:cubicBezTo>
                <a:close/>
                <a:moveTo>
                  <a:pt x="15925" y="3340"/>
                </a:moveTo>
                <a:cubicBezTo>
                  <a:pt x="15983" y="3340"/>
                  <a:pt x="16044" y="3415"/>
                  <a:pt x="16060" y="3509"/>
                </a:cubicBezTo>
                <a:cubicBezTo>
                  <a:pt x="16076" y="3603"/>
                  <a:pt x="16041" y="3680"/>
                  <a:pt x="15982" y="3680"/>
                </a:cubicBezTo>
                <a:cubicBezTo>
                  <a:pt x="15923" y="3680"/>
                  <a:pt x="15863" y="3603"/>
                  <a:pt x="15848" y="3509"/>
                </a:cubicBezTo>
                <a:cubicBezTo>
                  <a:pt x="15832" y="3415"/>
                  <a:pt x="15867" y="3340"/>
                  <a:pt x="15925" y="3340"/>
                </a:cubicBezTo>
                <a:close/>
                <a:moveTo>
                  <a:pt x="15670" y="3340"/>
                </a:moveTo>
                <a:cubicBezTo>
                  <a:pt x="15728" y="3340"/>
                  <a:pt x="15787" y="3415"/>
                  <a:pt x="15802" y="3509"/>
                </a:cubicBezTo>
                <a:cubicBezTo>
                  <a:pt x="15818" y="3603"/>
                  <a:pt x="15783" y="3680"/>
                  <a:pt x="15724" y="3680"/>
                </a:cubicBezTo>
                <a:cubicBezTo>
                  <a:pt x="15665" y="3680"/>
                  <a:pt x="15606" y="3603"/>
                  <a:pt x="15591" y="3509"/>
                </a:cubicBezTo>
                <a:cubicBezTo>
                  <a:pt x="15576" y="3415"/>
                  <a:pt x="15611" y="3340"/>
                  <a:pt x="15670" y="3340"/>
                </a:cubicBezTo>
                <a:close/>
                <a:moveTo>
                  <a:pt x="15410" y="3340"/>
                </a:moveTo>
                <a:cubicBezTo>
                  <a:pt x="15468" y="3340"/>
                  <a:pt x="15527" y="3415"/>
                  <a:pt x="15541" y="3509"/>
                </a:cubicBezTo>
                <a:cubicBezTo>
                  <a:pt x="15556" y="3603"/>
                  <a:pt x="15521" y="3680"/>
                  <a:pt x="15462" y="3680"/>
                </a:cubicBezTo>
                <a:cubicBezTo>
                  <a:pt x="15403" y="3680"/>
                  <a:pt x="15344" y="3603"/>
                  <a:pt x="15330" y="3509"/>
                </a:cubicBezTo>
                <a:cubicBezTo>
                  <a:pt x="15315" y="3415"/>
                  <a:pt x="15351" y="3340"/>
                  <a:pt x="15410" y="3340"/>
                </a:cubicBezTo>
                <a:close/>
                <a:moveTo>
                  <a:pt x="15150" y="3340"/>
                </a:moveTo>
                <a:cubicBezTo>
                  <a:pt x="15208" y="3340"/>
                  <a:pt x="15266" y="3415"/>
                  <a:pt x="15280" y="3509"/>
                </a:cubicBezTo>
                <a:cubicBezTo>
                  <a:pt x="15294" y="3603"/>
                  <a:pt x="15258" y="3680"/>
                  <a:pt x="15199" y="3680"/>
                </a:cubicBezTo>
                <a:cubicBezTo>
                  <a:pt x="15140" y="3680"/>
                  <a:pt x="15082" y="3603"/>
                  <a:pt x="15068" y="3509"/>
                </a:cubicBezTo>
                <a:cubicBezTo>
                  <a:pt x="15055" y="3415"/>
                  <a:pt x="15092" y="3340"/>
                  <a:pt x="15150" y="3340"/>
                </a:cubicBezTo>
                <a:close/>
                <a:moveTo>
                  <a:pt x="14894" y="3340"/>
                </a:moveTo>
                <a:cubicBezTo>
                  <a:pt x="14952" y="3340"/>
                  <a:pt x="15010" y="3415"/>
                  <a:pt x="15023" y="3509"/>
                </a:cubicBezTo>
                <a:cubicBezTo>
                  <a:pt x="15037" y="3603"/>
                  <a:pt x="15000" y="3680"/>
                  <a:pt x="14941" y="3680"/>
                </a:cubicBezTo>
                <a:cubicBezTo>
                  <a:pt x="14882" y="3680"/>
                  <a:pt x="14824" y="3603"/>
                  <a:pt x="14811" y="3509"/>
                </a:cubicBezTo>
                <a:cubicBezTo>
                  <a:pt x="14799" y="3415"/>
                  <a:pt x="14836" y="3340"/>
                  <a:pt x="14894" y="3340"/>
                </a:cubicBezTo>
                <a:close/>
                <a:moveTo>
                  <a:pt x="14634" y="3340"/>
                </a:moveTo>
                <a:cubicBezTo>
                  <a:pt x="14692" y="3340"/>
                  <a:pt x="14750" y="3415"/>
                  <a:pt x="14762" y="3509"/>
                </a:cubicBezTo>
                <a:cubicBezTo>
                  <a:pt x="14775" y="3603"/>
                  <a:pt x="14737" y="3680"/>
                  <a:pt x="14678" y="3680"/>
                </a:cubicBezTo>
                <a:cubicBezTo>
                  <a:pt x="14620" y="3680"/>
                  <a:pt x="14562" y="3603"/>
                  <a:pt x="14550" y="3509"/>
                </a:cubicBezTo>
                <a:cubicBezTo>
                  <a:pt x="14538" y="3415"/>
                  <a:pt x="14576" y="3340"/>
                  <a:pt x="14634" y="3340"/>
                </a:cubicBezTo>
                <a:close/>
                <a:moveTo>
                  <a:pt x="14378" y="3340"/>
                </a:moveTo>
                <a:cubicBezTo>
                  <a:pt x="14437" y="3340"/>
                  <a:pt x="14493" y="3415"/>
                  <a:pt x="14505" y="3509"/>
                </a:cubicBezTo>
                <a:cubicBezTo>
                  <a:pt x="14517" y="3603"/>
                  <a:pt x="14479" y="3680"/>
                  <a:pt x="14420" y="3680"/>
                </a:cubicBezTo>
                <a:cubicBezTo>
                  <a:pt x="14361" y="3680"/>
                  <a:pt x="14304" y="3603"/>
                  <a:pt x="14293" y="3509"/>
                </a:cubicBezTo>
                <a:cubicBezTo>
                  <a:pt x="14282" y="3415"/>
                  <a:pt x="14320" y="3340"/>
                  <a:pt x="14378" y="3340"/>
                </a:cubicBezTo>
                <a:close/>
                <a:moveTo>
                  <a:pt x="14119" y="3340"/>
                </a:moveTo>
                <a:cubicBezTo>
                  <a:pt x="14177" y="3340"/>
                  <a:pt x="14233" y="3415"/>
                  <a:pt x="14244" y="3509"/>
                </a:cubicBezTo>
                <a:cubicBezTo>
                  <a:pt x="14255" y="3603"/>
                  <a:pt x="14216" y="3680"/>
                  <a:pt x="14157" y="3680"/>
                </a:cubicBezTo>
                <a:cubicBezTo>
                  <a:pt x="14098" y="3680"/>
                  <a:pt x="14042" y="3603"/>
                  <a:pt x="14032" y="3509"/>
                </a:cubicBezTo>
                <a:cubicBezTo>
                  <a:pt x="14021" y="3415"/>
                  <a:pt x="14060" y="3340"/>
                  <a:pt x="14119" y="3340"/>
                </a:cubicBezTo>
                <a:close/>
                <a:moveTo>
                  <a:pt x="13859" y="3340"/>
                </a:moveTo>
                <a:cubicBezTo>
                  <a:pt x="13917" y="3340"/>
                  <a:pt x="13972" y="3415"/>
                  <a:pt x="13983" y="3509"/>
                </a:cubicBezTo>
                <a:cubicBezTo>
                  <a:pt x="13993" y="3603"/>
                  <a:pt x="13954" y="3680"/>
                  <a:pt x="13895" y="3680"/>
                </a:cubicBezTo>
                <a:cubicBezTo>
                  <a:pt x="13836" y="3680"/>
                  <a:pt x="13781" y="3603"/>
                  <a:pt x="13771" y="3509"/>
                </a:cubicBezTo>
                <a:cubicBezTo>
                  <a:pt x="13761" y="3415"/>
                  <a:pt x="13800" y="3340"/>
                  <a:pt x="13859" y="3340"/>
                </a:cubicBezTo>
                <a:close/>
                <a:moveTo>
                  <a:pt x="13603" y="3340"/>
                </a:moveTo>
                <a:cubicBezTo>
                  <a:pt x="13661" y="3340"/>
                  <a:pt x="13716" y="3415"/>
                  <a:pt x="13726" y="3509"/>
                </a:cubicBezTo>
                <a:cubicBezTo>
                  <a:pt x="13735" y="3603"/>
                  <a:pt x="13696" y="3680"/>
                  <a:pt x="13637" y="3680"/>
                </a:cubicBezTo>
                <a:cubicBezTo>
                  <a:pt x="13578" y="3680"/>
                  <a:pt x="13523" y="3603"/>
                  <a:pt x="13514" y="3509"/>
                </a:cubicBezTo>
                <a:cubicBezTo>
                  <a:pt x="13505" y="3415"/>
                  <a:pt x="13545" y="3340"/>
                  <a:pt x="13603" y="3340"/>
                </a:cubicBezTo>
                <a:close/>
                <a:moveTo>
                  <a:pt x="13344" y="3340"/>
                </a:moveTo>
                <a:cubicBezTo>
                  <a:pt x="13402" y="3340"/>
                  <a:pt x="13456" y="3415"/>
                  <a:pt x="13465" y="3509"/>
                </a:cubicBezTo>
                <a:cubicBezTo>
                  <a:pt x="13474" y="3603"/>
                  <a:pt x="13433" y="3680"/>
                  <a:pt x="13375" y="3680"/>
                </a:cubicBezTo>
                <a:cubicBezTo>
                  <a:pt x="13316" y="3680"/>
                  <a:pt x="13261" y="3603"/>
                  <a:pt x="13253" y="3509"/>
                </a:cubicBezTo>
                <a:cubicBezTo>
                  <a:pt x="13244" y="3415"/>
                  <a:pt x="13285" y="3340"/>
                  <a:pt x="13344" y="3340"/>
                </a:cubicBezTo>
                <a:close/>
                <a:moveTo>
                  <a:pt x="13084" y="3340"/>
                </a:moveTo>
                <a:cubicBezTo>
                  <a:pt x="13142" y="3340"/>
                  <a:pt x="13196" y="3415"/>
                  <a:pt x="13204" y="3509"/>
                </a:cubicBezTo>
                <a:cubicBezTo>
                  <a:pt x="13212" y="3603"/>
                  <a:pt x="13171" y="3680"/>
                  <a:pt x="13112" y="3680"/>
                </a:cubicBezTo>
                <a:cubicBezTo>
                  <a:pt x="13053" y="3680"/>
                  <a:pt x="12999" y="3603"/>
                  <a:pt x="12992" y="3509"/>
                </a:cubicBezTo>
                <a:cubicBezTo>
                  <a:pt x="12984" y="3415"/>
                  <a:pt x="13025" y="3340"/>
                  <a:pt x="13084" y="3340"/>
                </a:cubicBezTo>
                <a:close/>
                <a:moveTo>
                  <a:pt x="12828" y="3340"/>
                </a:moveTo>
                <a:cubicBezTo>
                  <a:pt x="12886" y="3340"/>
                  <a:pt x="12939" y="3415"/>
                  <a:pt x="12947" y="3509"/>
                </a:cubicBezTo>
                <a:cubicBezTo>
                  <a:pt x="12954" y="3603"/>
                  <a:pt x="12913" y="3680"/>
                  <a:pt x="12854" y="3680"/>
                </a:cubicBezTo>
                <a:cubicBezTo>
                  <a:pt x="12795" y="3680"/>
                  <a:pt x="12742" y="3603"/>
                  <a:pt x="12735" y="3509"/>
                </a:cubicBezTo>
                <a:cubicBezTo>
                  <a:pt x="12728" y="3415"/>
                  <a:pt x="12770" y="3340"/>
                  <a:pt x="12828" y="3340"/>
                </a:cubicBezTo>
                <a:close/>
                <a:moveTo>
                  <a:pt x="12568" y="3340"/>
                </a:moveTo>
                <a:cubicBezTo>
                  <a:pt x="12626" y="3340"/>
                  <a:pt x="12679" y="3415"/>
                  <a:pt x="12686" y="3509"/>
                </a:cubicBezTo>
                <a:cubicBezTo>
                  <a:pt x="12692" y="3603"/>
                  <a:pt x="12650" y="3680"/>
                  <a:pt x="12591" y="3680"/>
                </a:cubicBezTo>
                <a:cubicBezTo>
                  <a:pt x="12533" y="3680"/>
                  <a:pt x="12480" y="3603"/>
                  <a:pt x="12474" y="3509"/>
                </a:cubicBezTo>
                <a:cubicBezTo>
                  <a:pt x="12468" y="3415"/>
                  <a:pt x="12510" y="3340"/>
                  <a:pt x="12568" y="3340"/>
                </a:cubicBezTo>
                <a:close/>
                <a:moveTo>
                  <a:pt x="12308" y="3340"/>
                </a:moveTo>
                <a:cubicBezTo>
                  <a:pt x="12367" y="3340"/>
                  <a:pt x="12419" y="3415"/>
                  <a:pt x="12425" y="3509"/>
                </a:cubicBezTo>
                <a:cubicBezTo>
                  <a:pt x="12431" y="3603"/>
                  <a:pt x="12388" y="3680"/>
                  <a:pt x="12329" y="3680"/>
                </a:cubicBezTo>
                <a:cubicBezTo>
                  <a:pt x="12270" y="3680"/>
                  <a:pt x="12218" y="3603"/>
                  <a:pt x="12213" y="3509"/>
                </a:cubicBezTo>
                <a:cubicBezTo>
                  <a:pt x="12207" y="3415"/>
                  <a:pt x="12250" y="3340"/>
                  <a:pt x="12308" y="3340"/>
                </a:cubicBezTo>
                <a:close/>
                <a:moveTo>
                  <a:pt x="12053" y="3340"/>
                </a:moveTo>
                <a:cubicBezTo>
                  <a:pt x="12111" y="3340"/>
                  <a:pt x="12162" y="3415"/>
                  <a:pt x="12168" y="3509"/>
                </a:cubicBezTo>
                <a:cubicBezTo>
                  <a:pt x="12173" y="3603"/>
                  <a:pt x="12130" y="3680"/>
                  <a:pt x="12071" y="3680"/>
                </a:cubicBezTo>
                <a:cubicBezTo>
                  <a:pt x="12012" y="3680"/>
                  <a:pt x="11961" y="3603"/>
                  <a:pt x="11956" y="3509"/>
                </a:cubicBezTo>
                <a:cubicBezTo>
                  <a:pt x="11951" y="3415"/>
                  <a:pt x="11995" y="3340"/>
                  <a:pt x="12053" y="3340"/>
                </a:cubicBezTo>
                <a:close/>
                <a:moveTo>
                  <a:pt x="11793" y="3340"/>
                </a:moveTo>
                <a:cubicBezTo>
                  <a:pt x="11851" y="3340"/>
                  <a:pt x="11902" y="3415"/>
                  <a:pt x="11907" y="3509"/>
                </a:cubicBezTo>
                <a:cubicBezTo>
                  <a:pt x="11911" y="3603"/>
                  <a:pt x="11867" y="3680"/>
                  <a:pt x="11808" y="3680"/>
                </a:cubicBezTo>
                <a:cubicBezTo>
                  <a:pt x="11750" y="3680"/>
                  <a:pt x="11699" y="3603"/>
                  <a:pt x="11695" y="3509"/>
                </a:cubicBezTo>
                <a:cubicBezTo>
                  <a:pt x="11691" y="3415"/>
                  <a:pt x="11735" y="3340"/>
                  <a:pt x="11793" y="3340"/>
                </a:cubicBezTo>
                <a:close/>
                <a:moveTo>
                  <a:pt x="11533" y="3340"/>
                </a:moveTo>
                <a:cubicBezTo>
                  <a:pt x="11592" y="3340"/>
                  <a:pt x="11642" y="3415"/>
                  <a:pt x="11646" y="3509"/>
                </a:cubicBezTo>
                <a:cubicBezTo>
                  <a:pt x="11650" y="3603"/>
                  <a:pt x="11605" y="3680"/>
                  <a:pt x="11546" y="3680"/>
                </a:cubicBezTo>
                <a:cubicBezTo>
                  <a:pt x="11487" y="3680"/>
                  <a:pt x="11437" y="3603"/>
                  <a:pt x="11434" y="3509"/>
                </a:cubicBezTo>
                <a:cubicBezTo>
                  <a:pt x="11431" y="3415"/>
                  <a:pt x="11475" y="3340"/>
                  <a:pt x="11533" y="3340"/>
                </a:cubicBezTo>
                <a:close/>
                <a:moveTo>
                  <a:pt x="11278" y="3340"/>
                </a:moveTo>
                <a:cubicBezTo>
                  <a:pt x="11336" y="3340"/>
                  <a:pt x="11386" y="3415"/>
                  <a:pt x="11389" y="3509"/>
                </a:cubicBezTo>
                <a:cubicBezTo>
                  <a:pt x="11392" y="3603"/>
                  <a:pt x="11347" y="3680"/>
                  <a:pt x="11288" y="3680"/>
                </a:cubicBezTo>
                <a:cubicBezTo>
                  <a:pt x="11230" y="3680"/>
                  <a:pt x="11180" y="3603"/>
                  <a:pt x="11177" y="3509"/>
                </a:cubicBezTo>
                <a:cubicBezTo>
                  <a:pt x="11174" y="3415"/>
                  <a:pt x="11220" y="3340"/>
                  <a:pt x="11278" y="3340"/>
                </a:cubicBezTo>
                <a:close/>
                <a:moveTo>
                  <a:pt x="11018" y="3340"/>
                </a:moveTo>
                <a:cubicBezTo>
                  <a:pt x="11077" y="3340"/>
                  <a:pt x="11126" y="3415"/>
                  <a:pt x="11128" y="3509"/>
                </a:cubicBezTo>
                <a:cubicBezTo>
                  <a:pt x="11130" y="3603"/>
                  <a:pt x="11085" y="3680"/>
                  <a:pt x="11026" y="3680"/>
                </a:cubicBezTo>
                <a:cubicBezTo>
                  <a:pt x="10967" y="3680"/>
                  <a:pt x="10918" y="3603"/>
                  <a:pt x="10916" y="3509"/>
                </a:cubicBezTo>
                <a:cubicBezTo>
                  <a:pt x="10914" y="3415"/>
                  <a:pt x="10960" y="3340"/>
                  <a:pt x="11018" y="3340"/>
                </a:cubicBezTo>
                <a:close/>
                <a:moveTo>
                  <a:pt x="10758" y="3340"/>
                </a:moveTo>
                <a:cubicBezTo>
                  <a:pt x="10817" y="3340"/>
                  <a:pt x="10865" y="3415"/>
                  <a:pt x="10867" y="3509"/>
                </a:cubicBezTo>
                <a:cubicBezTo>
                  <a:pt x="10869" y="3603"/>
                  <a:pt x="10822" y="3680"/>
                  <a:pt x="10763" y="3680"/>
                </a:cubicBezTo>
                <a:cubicBezTo>
                  <a:pt x="10705" y="3680"/>
                  <a:pt x="10656" y="3603"/>
                  <a:pt x="10655" y="3509"/>
                </a:cubicBezTo>
                <a:cubicBezTo>
                  <a:pt x="10654" y="3415"/>
                  <a:pt x="10700" y="3340"/>
                  <a:pt x="10758" y="3340"/>
                </a:cubicBezTo>
                <a:close/>
                <a:moveTo>
                  <a:pt x="10503" y="3340"/>
                </a:moveTo>
                <a:cubicBezTo>
                  <a:pt x="10561" y="3340"/>
                  <a:pt x="10609" y="3415"/>
                  <a:pt x="10610" y="3509"/>
                </a:cubicBezTo>
                <a:cubicBezTo>
                  <a:pt x="10611" y="3603"/>
                  <a:pt x="10564" y="3680"/>
                  <a:pt x="10505" y="3680"/>
                </a:cubicBezTo>
                <a:cubicBezTo>
                  <a:pt x="10447" y="3680"/>
                  <a:pt x="10399" y="3603"/>
                  <a:pt x="10398" y="3509"/>
                </a:cubicBezTo>
                <a:cubicBezTo>
                  <a:pt x="10398" y="3415"/>
                  <a:pt x="10445" y="3340"/>
                  <a:pt x="10503" y="3340"/>
                </a:cubicBezTo>
                <a:close/>
                <a:moveTo>
                  <a:pt x="10243" y="3340"/>
                </a:moveTo>
                <a:cubicBezTo>
                  <a:pt x="10302" y="3340"/>
                  <a:pt x="10349" y="3415"/>
                  <a:pt x="10349" y="3509"/>
                </a:cubicBezTo>
                <a:cubicBezTo>
                  <a:pt x="10350" y="3603"/>
                  <a:pt x="10302" y="3680"/>
                  <a:pt x="10243" y="3680"/>
                </a:cubicBezTo>
                <a:cubicBezTo>
                  <a:pt x="10184" y="3680"/>
                  <a:pt x="10137" y="3603"/>
                  <a:pt x="10137" y="3509"/>
                </a:cubicBezTo>
                <a:cubicBezTo>
                  <a:pt x="10138" y="3415"/>
                  <a:pt x="10185" y="3340"/>
                  <a:pt x="10243" y="3340"/>
                </a:cubicBezTo>
                <a:close/>
                <a:moveTo>
                  <a:pt x="9984" y="3340"/>
                </a:moveTo>
                <a:cubicBezTo>
                  <a:pt x="10042" y="3340"/>
                  <a:pt x="10089" y="3415"/>
                  <a:pt x="10088" y="3509"/>
                </a:cubicBezTo>
                <a:cubicBezTo>
                  <a:pt x="10088" y="3603"/>
                  <a:pt x="10040" y="3680"/>
                  <a:pt x="9981" y="3680"/>
                </a:cubicBezTo>
                <a:cubicBezTo>
                  <a:pt x="9922" y="3680"/>
                  <a:pt x="9876" y="3603"/>
                  <a:pt x="9876" y="3509"/>
                </a:cubicBezTo>
                <a:cubicBezTo>
                  <a:pt x="9878" y="3415"/>
                  <a:pt x="9926" y="3340"/>
                  <a:pt x="9984" y="3340"/>
                </a:cubicBezTo>
                <a:close/>
                <a:moveTo>
                  <a:pt x="9469" y="3340"/>
                </a:moveTo>
                <a:cubicBezTo>
                  <a:pt x="9527" y="3340"/>
                  <a:pt x="9573" y="3415"/>
                  <a:pt x="9571" y="3509"/>
                </a:cubicBezTo>
                <a:cubicBezTo>
                  <a:pt x="9569" y="3603"/>
                  <a:pt x="9520" y="3680"/>
                  <a:pt x="9461" y="3680"/>
                </a:cubicBezTo>
                <a:cubicBezTo>
                  <a:pt x="9402" y="3680"/>
                  <a:pt x="9356" y="3603"/>
                  <a:pt x="9359" y="3509"/>
                </a:cubicBezTo>
                <a:cubicBezTo>
                  <a:pt x="9361" y="3415"/>
                  <a:pt x="9411" y="3340"/>
                  <a:pt x="9469" y="3340"/>
                </a:cubicBezTo>
                <a:close/>
                <a:moveTo>
                  <a:pt x="9209" y="3340"/>
                </a:moveTo>
                <a:cubicBezTo>
                  <a:pt x="9268" y="3340"/>
                  <a:pt x="9313" y="3415"/>
                  <a:pt x="9310" y="3509"/>
                </a:cubicBezTo>
                <a:cubicBezTo>
                  <a:pt x="9307" y="3603"/>
                  <a:pt x="9258" y="3680"/>
                  <a:pt x="9199" y="3680"/>
                </a:cubicBezTo>
                <a:cubicBezTo>
                  <a:pt x="9140" y="3680"/>
                  <a:pt x="9095" y="3603"/>
                  <a:pt x="9098" y="3509"/>
                </a:cubicBezTo>
                <a:cubicBezTo>
                  <a:pt x="9101" y="3415"/>
                  <a:pt x="9151" y="3340"/>
                  <a:pt x="9209" y="3340"/>
                </a:cubicBezTo>
                <a:close/>
                <a:moveTo>
                  <a:pt x="18413" y="2928"/>
                </a:moveTo>
                <a:cubicBezTo>
                  <a:pt x="18471" y="2928"/>
                  <a:pt x="18536" y="3002"/>
                  <a:pt x="18558" y="3093"/>
                </a:cubicBezTo>
                <a:cubicBezTo>
                  <a:pt x="18581" y="3185"/>
                  <a:pt x="18552" y="3260"/>
                  <a:pt x="18494" y="3260"/>
                </a:cubicBezTo>
                <a:cubicBezTo>
                  <a:pt x="18436" y="3260"/>
                  <a:pt x="18371" y="3185"/>
                  <a:pt x="18349" y="3093"/>
                </a:cubicBezTo>
                <a:cubicBezTo>
                  <a:pt x="18327" y="3002"/>
                  <a:pt x="18356" y="2928"/>
                  <a:pt x="18413" y="2928"/>
                </a:cubicBezTo>
                <a:close/>
                <a:moveTo>
                  <a:pt x="17389" y="2928"/>
                </a:moveTo>
                <a:cubicBezTo>
                  <a:pt x="17447" y="2928"/>
                  <a:pt x="17510" y="3002"/>
                  <a:pt x="17530" y="3093"/>
                </a:cubicBezTo>
                <a:cubicBezTo>
                  <a:pt x="17549" y="3185"/>
                  <a:pt x="17519" y="3260"/>
                  <a:pt x="17460" y="3260"/>
                </a:cubicBezTo>
                <a:cubicBezTo>
                  <a:pt x="17402" y="3260"/>
                  <a:pt x="17339" y="3185"/>
                  <a:pt x="17320" y="3093"/>
                </a:cubicBezTo>
                <a:cubicBezTo>
                  <a:pt x="17301" y="3002"/>
                  <a:pt x="17332" y="2928"/>
                  <a:pt x="17389" y="2928"/>
                </a:cubicBezTo>
                <a:close/>
                <a:moveTo>
                  <a:pt x="17133" y="2928"/>
                </a:moveTo>
                <a:cubicBezTo>
                  <a:pt x="17191" y="2928"/>
                  <a:pt x="17253" y="3002"/>
                  <a:pt x="17272" y="3093"/>
                </a:cubicBezTo>
                <a:cubicBezTo>
                  <a:pt x="17292" y="3185"/>
                  <a:pt x="17260" y="3260"/>
                  <a:pt x="17202" y="3260"/>
                </a:cubicBezTo>
                <a:cubicBezTo>
                  <a:pt x="17144" y="3260"/>
                  <a:pt x="17082" y="3185"/>
                  <a:pt x="17063" y="3093"/>
                </a:cubicBezTo>
                <a:cubicBezTo>
                  <a:pt x="17044" y="3002"/>
                  <a:pt x="17076" y="2928"/>
                  <a:pt x="17133" y="2928"/>
                </a:cubicBezTo>
                <a:close/>
                <a:moveTo>
                  <a:pt x="16882" y="2928"/>
                </a:moveTo>
                <a:cubicBezTo>
                  <a:pt x="16939" y="2928"/>
                  <a:pt x="17001" y="3002"/>
                  <a:pt x="17019" y="3093"/>
                </a:cubicBezTo>
                <a:cubicBezTo>
                  <a:pt x="17038" y="3185"/>
                  <a:pt x="17006" y="3260"/>
                  <a:pt x="16948" y="3260"/>
                </a:cubicBezTo>
                <a:cubicBezTo>
                  <a:pt x="16889" y="3260"/>
                  <a:pt x="16828" y="3185"/>
                  <a:pt x="16810" y="3093"/>
                </a:cubicBezTo>
                <a:cubicBezTo>
                  <a:pt x="16792" y="3002"/>
                  <a:pt x="16824" y="2928"/>
                  <a:pt x="16882" y="2928"/>
                </a:cubicBezTo>
                <a:close/>
                <a:moveTo>
                  <a:pt x="16626" y="2928"/>
                </a:moveTo>
                <a:cubicBezTo>
                  <a:pt x="16684" y="2928"/>
                  <a:pt x="16744" y="3002"/>
                  <a:pt x="16762" y="3093"/>
                </a:cubicBezTo>
                <a:cubicBezTo>
                  <a:pt x="16780" y="3185"/>
                  <a:pt x="16748" y="3260"/>
                  <a:pt x="16689" y="3260"/>
                </a:cubicBezTo>
                <a:cubicBezTo>
                  <a:pt x="16631" y="3260"/>
                  <a:pt x="16570" y="3185"/>
                  <a:pt x="16553" y="3093"/>
                </a:cubicBezTo>
                <a:cubicBezTo>
                  <a:pt x="16536" y="3002"/>
                  <a:pt x="16569" y="2928"/>
                  <a:pt x="16626" y="2928"/>
                </a:cubicBezTo>
                <a:close/>
                <a:moveTo>
                  <a:pt x="16370" y="2928"/>
                </a:moveTo>
                <a:cubicBezTo>
                  <a:pt x="16427" y="2928"/>
                  <a:pt x="16488" y="3002"/>
                  <a:pt x="16505" y="3093"/>
                </a:cubicBezTo>
                <a:cubicBezTo>
                  <a:pt x="16522" y="3185"/>
                  <a:pt x="16489" y="3260"/>
                  <a:pt x="16431" y="3260"/>
                </a:cubicBezTo>
                <a:cubicBezTo>
                  <a:pt x="16373" y="3260"/>
                  <a:pt x="16312" y="3185"/>
                  <a:pt x="16296" y="3093"/>
                </a:cubicBezTo>
                <a:cubicBezTo>
                  <a:pt x="16279" y="3002"/>
                  <a:pt x="16313" y="2928"/>
                  <a:pt x="16370" y="2928"/>
                </a:cubicBezTo>
                <a:close/>
                <a:moveTo>
                  <a:pt x="16114" y="2928"/>
                </a:moveTo>
                <a:cubicBezTo>
                  <a:pt x="16172" y="2928"/>
                  <a:pt x="16232" y="3002"/>
                  <a:pt x="16248" y="3093"/>
                </a:cubicBezTo>
                <a:cubicBezTo>
                  <a:pt x="16265" y="3185"/>
                  <a:pt x="16231" y="3260"/>
                  <a:pt x="16173" y="3260"/>
                </a:cubicBezTo>
                <a:cubicBezTo>
                  <a:pt x="16114" y="3260"/>
                  <a:pt x="16054" y="3185"/>
                  <a:pt x="16039" y="3093"/>
                </a:cubicBezTo>
                <a:cubicBezTo>
                  <a:pt x="16023" y="3002"/>
                  <a:pt x="16057" y="2928"/>
                  <a:pt x="16114" y="2928"/>
                </a:cubicBezTo>
                <a:close/>
                <a:moveTo>
                  <a:pt x="15858" y="2928"/>
                </a:moveTo>
                <a:cubicBezTo>
                  <a:pt x="15916" y="2928"/>
                  <a:pt x="15975" y="3002"/>
                  <a:pt x="15991" y="3093"/>
                </a:cubicBezTo>
                <a:cubicBezTo>
                  <a:pt x="16006" y="3185"/>
                  <a:pt x="15972" y="3260"/>
                  <a:pt x="15914" y="3260"/>
                </a:cubicBezTo>
                <a:cubicBezTo>
                  <a:pt x="15856" y="3260"/>
                  <a:pt x="15796" y="3185"/>
                  <a:pt x="15782" y="3093"/>
                </a:cubicBezTo>
                <a:cubicBezTo>
                  <a:pt x="15766" y="3002"/>
                  <a:pt x="15801" y="2928"/>
                  <a:pt x="15858" y="2928"/>
                </a:cubicBezTo>
                <a:close/>
                <a:moveTo>
                  <a:pt x="15603" y="2928"/>
                </a:moveTo>
                <a:cubicBezTo>
                  <a:pt x="15660" y="2928"/>
                  <a:pt x="15719" y="3002"/>
                  <a:pt x="15733" y="3093"/>
                </a:cubicBezTo>
                <a:cubicBezTo>
                  <a:pt x="15749" y="3185"/>
                  <a:pt x="15714" y="3260"/>
                  <a:pt x="15656" y="3260"/>
                </a:cubicBezTo>
                <a:cubicBezTo>
                  <a:pt x="15598" y="3260"/>
                  <a:pt x="15539" y="3185"/>
                  <a:pt x="15524" y="3093"/>
                </a:cubicBezTo>
                <a:cubicBezTo>
                  <a:pt x="15510" y="3002"/>
                  <a:pt x="15545" y="2928"/>
                  <a:pt x="15603" y="2928"/>
                </a:cubicBezTo>
                <a:close/>
                <a:moveTo>
                  <a:pt x="15347" y="2928"/>
                </a:moveTo>
                <a:cubicBezTo>
                  <a:pt x="15404" y="2928"/>
                  <a:pt x="15462" y="3002"/>
                  <a:pt x="15476" y="3093"/>
                </a:cubicBezTo>
                <a:cubicBezTo>
                  <a:pt x="15491" y="3185"/>
                  <a:pt x="15456" y="3260"/>
                  <a:pt x="15397" y="3260"/>
                </a:cubicBezTo>
                <a:cubicBezTo>
                  <a:pt x="15339" y="3260"/>
                  <a:pt x="15281" y="3185"/>
                  <a:pt x="15267" y="3093"/>
                </a:cubicBezTo>
                <a:cubicBezTo>
                  <a:pt x="15254" y="3002"/>
                  <a:pt x="15289" y="2928"/>
                  <a:pt x="15347" y="2928"/>
                </a:cubicBezTo>
                <a:close/>
                <a:moveTo>
                  <a:pt x="15091" y="2928"/>
                </a:moveTo>
                <a:cubicBezTo>
                  <a:pt x="15148" y="2928"/>
                  <a:pt x="15206" y="3002"/>
                  <a:pt x="15220" y="3093"/>
                </a:cubicBezTo>
                <a:cubicBezTo>
                  <a:pt x="15233" y="3185"/>
                  <a:pt x="15198" y="3260"/>
                  <a:pt x="15139" y="3260"/>
                </a:cubicBezTo>
                <a:cubicBezTo>
                  <a:pt x="15081" y="3260"/>
                  <a:pt x="15023" y="3185"/>
                  <a:pt x="15010" y="3093"/>
                </a:cubicBezTo>
                <a:cubicBezTo>
                  <a:pt x="14997" y="3002"/>
                  <a:pt x="15034" y="2928"/>
                  <a:pt x="15091" y="2928"/>
                </a:cubicBezTo>
                <a:close/>
                <a:moveTo>
                  <a:pt x="14840" y="2928"/>
                </a:moveTo>
                <a:cubicBezTo>
                  <a:pt x="14897" y="2928"/>
                  <a:pt x="14954" y="3002"/>
                  <a:pt x="14967" y="3093"/>
                </a:cubicBezTo>
                <a:cubicBezTo>
                  <a:pt x="14980" y="3185"/>
                  <a:pt x="14943" y="3260"/>
                  <a:pt x="14885" y="3260"/>
                </a:cubicBezTo>
                <a:cubicBezTo>
                  <a:pt x="14827" y="3260"/>
                  <a:pt x="14770" y="3185"/>
                  <a:pt x="14757" y="3093"/>
                </a:cubicBezTo>
                <a:cubicBezTo>
                  <a:pt x="14745" y="3002"/>
                  <a:pt x="14782" y="2928"/>
                  <a:pt x="14840" y="2928"/>
                </a:cubicBezTo>
                <a:close/>
                <a:moveTo>
                  <a:pt x="14584" y="2928"/>
                </a:moveTo>
                <a:cubicBezTo>
                  <a:pt x="14641" y="2928"/>
                  <a:pt x="14698" y="3002"/>
                  <a:pt x="14710" y="3093"/>
                </a:cubicBezTo>
                <a:cubicBezTo>
                  <a:pt x="14722" y="3185"/>
                  <a:pt x="14685" y="3260"/>
                  <a:pt x="14627" y="3260"/>
                </a:cubicBezTo>
                <a:cubicBezTo>
                  <a:pt x="14569" y="3260"/>
                  <a:pt x="14512" y="3185"/>
                  <a:pt x="14500" y="3093"/>
                </a:cubicBezTo>
                <a:cubicBezTo>
                  <a:pt x="14489" y="3002"/>
                  <a:pt x="14526" y="2928"/>
                  <a:pt x="14584" y="2928"/>
                </a:cubicBezTo>
                <a:close/>
                <a:moveTo>
                  <a:pt x="14328" y="2928"/>
                </a:moveTo>
                <a:cubicBezTo>
                  <a:pt x="14385" y="2928"/>
                  <a:pt x="14441" y="3002"/>
                  <a:pt x="14453" y="3093"/>
                </a:cubicBezTo>
                <a:cubicBezTo>
                  <a:pt x="14464" y="3185"/>
                  <a:pt x="14426" y="3260"/>
                  <a:pt x="14368" y="3260"/>
                </a:cubicBezTo>
                <a:cubicBezTo>
                  <a:pt x="14310" y="3260"/>
                  <a:pt x="14254" y="3185"/>
                  <a:pt x="14243" y="3093"/>
                </a:cubicBezTo>
                <a:cubicBezTo>
                  <a:pt x="14233" y="3002"/>
                  <a:pt x="14270" y="2928"/>
                  <a:pt x="14328" y="2928"/>
                </a:cubicBezTo>
                <a:close/>
                <a:moveTo>
                  <a:pt x="14072" y="2928"/>
                </a:moveTo>
                <a:cubicBezTo>
                  <a:pt x="14130" y="2928"/>
                  <a:pt x="14185" y="3002"/>
                  <a:pt x="14196" y="3093"/>
                </a:cubicBezTo>
                <a:cubicBezTo>
                  <a:pt x="14206" y="3185"/>
                  <a:pt x="14168" y="3260"/>
                  <a:pt x="14110" y="3260"/>
                </a:cubicBezTo>
                <a:cubicBezTo>
                  <a:pt x="14052" y="3260"/>
                  <a:pt x="13997" y="3185"/>
                  <a:pt x="13986" y="3093"/>
                </a:cubicBezTo>
                <a:cubicBezTo>
                  <a:pt x="13976" y="3002"/>
                  <a:pt x="14014" y="2928"/>
                  <a:pt x="14072" y="2928"/>
                </a:cubicBezTo>
                <a:close/>
                <a:moveTo>
                  <a:pt x="13816" y="2928"/>
                </a:moveTo>
                <a:cubicBezTo>
                  <a:pt x="13874" y="2928"/>
                  <a:pt x="13929" y="3002"/>
                  <a:pt x="13939" y="3093"/>
                </a:cubicBezTo>
                <a:cubicBezTo>
                  <a:pt x="13949" y="3185"/>
                  <a:pt x="13910" y="3260"/>
                  <a:pt x="13852" y="3260"/>
                </a:cubicBezTo>
                <a:cubicBezTo>
                  <a:pt x="13794" y="3260"/>
                  <a:pt x="13739" y="3185"/>
                  <a:pt x="13729" y="3093"/>
                </a:cubicBezTo>
                <a:cubicBezTo>
                  <a:pt x="13720" y="3002"/>
                  <a:pt x="13759" y="2928"/>
                  <a:pt x="13816" y="2928"/>
                </a:cubicBezTo>
                <a:close/>
                <a:moveTo>
                  <a:pt x="13561" y="2928"/>
                </a:moveTo>
                <a:cubicBezTo>
                  <a:pt x="13618" y="2928"/>
                  <a:pt x="13672" y="3002"/>
                  <a:pt x="13682" y="3093"/>
                </a:cubicBezTo>
                <a:cubicBezTo>
                  <a:pt x="13691" y="3185"/>
                  <a:pt x="13652" y="3260"/>
                  <a:pt x="13593" y="3260"/>
                </a:cubicBezTo>
                <a:cubicBezTo>
                  <a:pt x="13535" y="3260"/>
                  <a:pt x="13481" y="3185"/>
                  <a:pt x="13472" y="3093"/>
                </a:cubicBezTo>
                <a:cubicBezTo>
                  <a:pt x="13464" y="3002"/>
                  <a:pt x="13503" y="2928"/>
                  <a:pt x="13561" y="2928"/>
                </a:cubicBezTo>
                <a:close/>
                <a:moveTo>
                  <a:pt x="13305" y="2928"/>
                </a:moveTo>
                <a:cubicBezTo>
                  <a:pt x="13363" y="2928"/>
                  <a:pt x="13416" y="3002"/>
                  <a:pt x="13425" y="3093"/>
                </a:cubicBezTo>
                <a:cubicBezTo>
                  <a:pt x="13434" y="3185"/>
                  <a:pt x="13394" y="3260"/>
                  <a:pt x="13335" y="3260"/>
                </a:cubicBezTo>
                <a:cubicBezTo>
                  <a:pt x="13277" y="3260"/>
                  <a:pt x="13223" y="3185"/>
                  <a:pt x="13215" y="3093"/>
                </a:cubicBezTo>
                <a:cubicBezTo>
                  <a:pt x="13207" y="3002"/>
                  <a:pt x="13247" y="2928"/>
                  <a:pt x="13305" y="2928"/>
                </a:cubicBezTo>
                <a:close/>
                <a:moveTo>
                  <a:pt x="13049" y="2928"/>
                </a:moveTo>
                <a:cubicBezTo>
                  <a:pt x="13107" y="2928"/>
                  <a:pt x="13160" y="3002"/>
                  <a:pt x="13168" y="3093"/>
                </a:cubicBezTo>
                <a:cubicBezTo>
                  <a:pt x="13176" y="3185"/>
                  <a:pt x="13135" y="3260"/>
                  <a:pt x="13077" y="3260"/>
                </a:cubicBezTo>
                <a:cubicBezTo>
                  <a:pt x="13019" y="3260"/>
                  <a:pt x="12966" y="3185"/>
                  <a:pt x="12959" y="3093"/>
                </a:cubicBezTo>
                <a:cubicBezTo>
                  <a:pt x="12951" y="3002"/>
                  <a:pt x="12992" y="2928"/>
                  <a:pt x="13049" y="2928"/>
                </a:cubicBezTo>
                <a:close/>
                <a:moveTo>
                  <a:pt x="12794" y="2928"/>
                </a:moveTo>
                <a:cubicBezTo>
                  <a:pt x="12851" y="2928"/>
                  <a:pt x="12904" y="3002"/>
                  <a:pt x="12911" y="3093"/>
                </a:cubicBezTo>
                <a:cubicBezTo>
                  <a:pt x="12918" y="3185"/>
                  <a:pt x="12877" y="3260"/>
                  <a:pt x="12819" y="3260"/>
                </a:cubicBezTo>
                <a:cubicBezTo>
                  <a:pt x="12761" y="3260"/>
                  <a:pt x="12708" y="3185"/>
                  <a:pt x="12702" y="3093"/>
                </a:cubicBezTo>
                <a:cubicBezTo>
                  <a:pt x="12695" y="3002"/>
                  <a:pt x="12737" y="2928"/>
                  <a:pt x="12794" y="2928"/>
                </a:cubicBezTo>
                <a:close/>
                <a:moveTo>
                  <a:pt x="12542" y="2928"/>
                </a:moveTo>
                <a:cubicBezTo>
                  <a:pt x="12600" y="2928"/>
                  <a:pt x="12651" y="3002"/>
                  <a:pt x="12658" y="3093"/>
                </a:cubicBezTo>
                <a:cubicBezTo>
                  <a:pt x="12665" y="3185"/>
                  <a:pt x="12623" y="3260"/>
                  <a:pt x="12565" y="3260"/>
                </a:cubicBezTo>
                <a:cubicBezTo>
                  <a:pt x="12507" y="3260"/>
                  <a:pt x="12455" y="3185"/>
                  <a:pt x="12449" y="3093"/>
                </a:cubicBezTo>
                <a:cubicBezTo>
                  <a:pt x="12443" y="3002"/>
                  <a:pt x="12485" y="2928"/>
                  <a:pt x="12542" y="2928"/>
                </a:cubicBezTo>
                <a:close/>
                <a:moveTo>
                  <a:pt x="12287" y="2928"/>
                </a:moveTo>
                <a:cubicBezTo>
                  <a:pt x="12344" y="2928"/>
                  <a:pt x="12395" y="3002"/>
                  <a:pt x="12401" y="3093"/>
                </a:cubicBezTo>
                <a:cubicBezTo>
                  <a:pt x="12407" y="3185"/>
                  <a:pt x="12365" y="3260"/>
                  <a:pt x="12307" y="3260"/>
                </a:cubicBezTo>
                <a:cubicBezTo>
                  <a:pt x="12249" y="3260"/>
                  <a:pt x="12197" y="3185"/>
                  <a:pt x="12192" y="3093"/>
                </a:cubicBezTo>
                <a:cubicBezTo>
                  <a:pt x="12187" y="3002"/>
                  <a:pt x="12229" y="2928"/>
                  <a:pt x="12287" y="2928"/>
                </a:cubicBezTo>
                <a:close/>
                <a:moveTo>
                  <a:pt x="12031" y="2928"/>
                </a:moveTo>
                <a:cubicBezTo>
                  <a:pt x="12089" y="2928"/>
                  <a:pt x="12139" y="3002"/>
                  <a:pt x="12144" y="3093"/>
                </a:cubicBezTo>
                <a:cubicBezTo>
                  <a:pt x="12150" y="3185"/>
                  <a:pt x="12107" y="3260"/>
                  <a:pt x="12049" y="3260"/>
                </a:cubicBezTo>
                <a:cubicBezTo>
                  <a:pt x="11991" y="3260"/>
                  <a:pt x="11940" y="3185"/>
                  <a:pt x="11935" y="3093"/>
                </a:cubicBezTo>
                <a:cubicBezTo>
                  <a:pt x="11931" y="3002"/>
                  <a:pt x="11974" y="2928"/>
                  <a:pt x="12031" y="2928"/>
                </a:cubicBezTo>
                <a:close/>
                <a:moveTo>
                  <a:pt x="11775" y="2928"/>
                </a:moveTo>
                <a:cubicBezTo>
                  <a:pt x="11833" y="2928"/>
                  <a:pt x="11883" y="3002"/>
                  <a:pt x="11887" y="3093"/>
                </a:cubicBezTo>
                <a:cubicBezTo>
                  <a:pt x="11892" y="3185"/>
                  <a:pt x="11849" y="3260"/>
                  <a:pt x="11790" y="3260"/>
                </a:cubicBezTo>
                <a:cubicBezTo>
                  <a:pt x="11732" y="3260"/>
                  <a:pt x="11682" y="3185"/>
                  <a:pt x="11678" y="3093"/>
                </a:cubicBezTo>
                <a:cubicBezTo>
                  <a:pt x="11674" y="3002"/>
                  <a:pt x="11718" y="2928"/>
                  <a:pt x="11775" y="2928"/>
                </a:cubicBezTo>
                <a:close/>
                <a:moveTo>
                  <a:pt x="11520" y="2928"/>
                </a:moveTo>
                <a:cubicBezTo>
                  <a:pt x="11577" y="2928"/>
                  <a:pt x="11627" y="3002"/>
                  <a:pt x="11631" y="3093"/>
                </a:cubicBezTo>
                <a:cubicBezTo>
                  <a:pt x="11634" y="3185"/>
                  <a:pt x="11590" y="3260"/>
                  <a:pt x="11532" y="3260"/>
                </a:cubicBezTo>
                <a:cubicBezTo>
                  <a:pt x="11474" y="3260"/>
                  <a:pt x="11424" y="3185"/>
                  <a:pt x="11421" y="3093"/>
                </a:cubicBezTo>
                <a:cubicBezTo>
                  <a:pt x="11418" y="3002"/>
                  <a:pt x="11462" y="2928"/>
                  <a:pt x="11520" y="2928"/>
                </a:cubicBezTo>
                <a:close/>
                <a:moveTo>
                  <a:pt x="11264" y="2928"/>
                </a:moveTo>
                <a:cubicBezTo>
                  <a:pt x="11322" y="2928"/>
                  <a:pt x="11371" y="3002"/>
                  <a:pt x="11374" y="3093"/>
                </a:cubicBezTo>
                <a:cubicBezTo>
                  <a:pt x="11377" y="3185"/>
                  <a:pt x="11332" y="3260"/>
                  <a:pt x="11274" y="3260"/>
                </a:cubicBezTo>
                <a:cubicBezTo>
                  <a:pt x="11216" y="3260"/>
                  <a:pt x="11167" y="3185"/>
                  <a:pt x="11165" y="3093"/>
                </a:cubicBezTo>
                <a:cubicBezTo>
                  <a:pt x="11162" y="3002"/>
                  <a:pt x="11207" y="2928"/>
                  <a:pt x="11264" y="2928"/>
                </a:cubicBezTo>
                <a:close/>
                <a:moveTo>
                  <a:pt x="11009" y="2928"/>
                </a:moveTo>
                <a:cubicBezTo>
                  <a:pt x="11066" y="2928"/>
                  <a:pt x="11115" y="3002"/>
                  <a:pt x="11117" y="3093"/>
                </a:cubicBezTo>
                <a:cubicBezTo>
                  <a:pt x="11119" y="3185"/>
                  <a:pt x="11074" y="3260"/>
                  <a:pt x="11016" y="3260"/>
                </a:cubicBezTo>
                <a:cubicBezTo>
                  <a:pt x="10958" y="3260"/>
                  <a:pt x="10909" y="3185"/>
                  <a:pt x="10908" y="3093"/>
                </a:cubicBezTo>
                <a:cubicBezTo>
                  <a:pt x="10906" y="3002"/>
                  <a:pt x="10951" y="2928"/>
                  <a:pt x="11009" y="2928"/>
                </a:cubicBezTo>
                <a:close/>
                <a:moveTo>
                  <a:pt x="10481" y="2928"/>
                </a:moveTo>
                <a:cubicBezTo>
                  <a:pt x="10539" y="2928"/>
                  <a:pt x="10586" y="3002"/>
                  <a:pt x="10587" y="3093"/>
                </a:cubicBezTo>
                <a:cubicBezTo>
                  <a:pt x="10588" y="3185"/>
                  <a:pt x="10541" y="3260"/>
                  <a:pt x="10483" y="3260"/>
                </a:cubicBezTo>
                <a:cubicBezTo>
                  <a:pt x="10425" y="3260"/>
                  <a:pt x="10378" y="3185"/>
                  <a:pt x="10378" y="3093"/>
                </a:cubicBezTo>
                <a:cubicBezTo>
                  <a:pt x="10377" y="3002"/>
                  <a:pt x="10424" y="2928"/>
                  <a:pt x="10481" y="2928"/>
                </a:cubicBezTo>
                <a:close/>
                <a:moveTo>
                  <a:pt x="10226" y="2928"/>
                </a:moveTo>
                <a:cubicBezTo>
                  <a:pt x="10283" y="2928"/>
                  <a:pt x="10330" y="3002"/>
                  <a:pt x="10330" y="3093"/>
                </a:cubicBezTo>
                <a:cubicBezTo>
                  <a:pt x="10330" y="3185"/>
                  <a:pt x="10283" y="3260"/>
                  <a:pt x="10225" y="3260"/>
                </a:cubicBezTo>
                <a:cubicBezTo>
                  <a:pt x="10167" y="3260"/>
                  <a:pt x="10120" y="3185"/>
                  <a:pt x="10121" y="3093"/>
                </a:cubicBezTo>
                <a:cubicBezTo>
                  <a:pt x="10121" y="3002"/>
                  <a:pt x="10168" y="2928"/>
                  <a:pt x="10226" y="2928"/>
                </a:cubicBezTo>
                <a:close/>
                <a:moveTo>
                  <a:pt x="9970" y="2928"/>
                </a:moveTo>
                <a:cubicBezTo>
                  <a:pt x="10028" y="2928"/>
                  <a:pt x="10074" y="3002"/>
                  <a:pt x="10073" y="3093"/>
                </a:cubicBezTo>
                <a:cubicBezTo>
                  <a:pt x="10073" y="3185"/>
                  <a:pt x="10025" y="3260"/>
                  <a:pt x="9967" y="3260"/>
                </a:cubicBezTo>
                <a:cubicBezTo>
                  <a:pt x="9909" y="3260"/>
                  <a:pt x="9863" y="3185"/>
                  <a:pt x="9864" y="3093"/>
                </a:cubicBezTo>
                <a:cubicBezTo>
                  <a:pt x="9865" y="3002"/>
                  <a:pt x="9913" y="2928"/>
                  <a:pt x="9970" y="2928"/>
                </a:cubicBezTo>
                <a:close/>
                <a:moveTo>
                  <a:pt x="9476" y="2928"/>
                </a:moveTo>
                <a:cubicBezTo>
                  <a:pt x="9533" y="2928"/>
                  <a:pt x="9578" y="3002"/>
                  <a:pt x="9577" y="3093"/>
                </a:cubicBezTo>
                <a:cubicBezTo>
                  <a:pt x="9575" y="3185"/>
                  <a:pt x="9526" y="3260"/>
                  <a:pt x="9468" y="3260"/>
                </a:cubicBezTo>
                <a:cubicBezTo>
                  <a:pt x="9410" y="3260"/>
                  <a:pt x="9365" y="3185"/>
                  <a:pt x="9367" y="3093"/>
                </a:cubicBezTo>
                <a:cubicBezTo>
                  <a:pt x="9370" y="3002"/>
                  <a:pt x="9418" y="2928"/>
                  <a:pt x="9476" y="2928"/>
                </a:cubicBezTo>
                <a:close/>
                <a:moveTo>
                  <a:pt x="6161" y="2928"/>
                </a:moveTo>
                <a:cubicBezTo>
                  <a:pt x="6218" y="2928"/>
                  <a:pt x="6256" y="3002"/>
                  <a:pt x="6245" y="3093"/>
                </a:cubicBezTo>
                <a:cubicBezTo>
                  <a:pt x="6234" y="3185"/>
                  <a:pt x="6178" y="3260"/>
                  <a:pt x="6120" y="3260"/>
                </a:cubicBezTo>
                <a:cubicBezTo>
                  <a:pt x="6062" y="3260"/>
                  <a:pt x="6024" y="3185"/>
                  <a:pt x="6035" y="3093"/>
                </a:cubicBezTo>
                <a:cubicBezTo>
                  <a:pt x="6047" y="3002"/>
                  <a:pt x="6103" y="2928"/>
                  <a:pt x="6161" y="2928"/>
                </a:cubicBezTo>
                <a:close/>
                <a:moveTo>
                  <a:pt x="5905" y="2928"/>
                </a:moveTo>
                <a:cubicBezTo>
                  <a:pt x="5963" y="2928"/>
                  <a:pt x="6000" y="3002"/>
                  <a:pt x="5988" y="3093"/>
                </a:cubicBezTo>
                <a:cubicBezTo>
                  <a:pt x="5977" y="3185"/>
                  <a:pt x="5920" y="3260"/>
                  <a:pt x="5862" y="3260"/>
                </a:cubicBezTo>
                <a:cubicBezTo>
                  <a:pt x="5804" y="3260"/>
                  <a:pt x="5767" y="3185"/>
                  <a:pt x="5779" y="3093"/>
                </a:cubicBezTo>
                <a:cubicBezTo>
                  <a:pt x="5791" y="3002"/>
                  <a:pt x="5848" y="2928"/>
                  <a:pt x="5905" y="2928"/>
                </a:cubicBezTo>
                <a:close/>
                <a:moveTo>
                  <a:pt x="5650" y="2928"/>
                </a:moveTo>
                <a:cubicBezTo>
                  <a:pt x="5708" y="2928"/>
                  <a:pt x="5744" y="3002"/>
                  <a:pt x="5732" y="3093"/>
                </a:cubicBezTo>
                <a:cubicBezTo>
                  <a:pt x="5719" y="3185"/>
                  <a:pt x="5662" y="3260"/>
                  <a:pt x="5604" y="3260"/>
                </a:cubicBezTo>
                <a:cubicBezTo>
                  <a:pt x="5546" y="3260"/>
                  <a:pt x="5509" y="3185"/>
                  <a:pt x="5522" y="3093"/>
                </a:cubicBezTo>
                <a:cubicBezTo>
                  <a:pt x="5536" y="3002"/>
                  <a:pt x="5593" y="2928"/>
                  <a:pt x="5650" y="2928"/>
                </a:cubicBezTo>
                <a:close/>
                <a:moveTo>
                  <a:pt x="5395" y="2928"/>
                </a:moveTo>
                <a:cubicBezTo>
                  <a:pt x="5452" y="2928"/>
                  <a:pt x="5488" y="3002"/>
                  <a:pt x="5476" y="3093"/>
                </a:cubicBezTo>
                <a:cubicBezTo>
                  <a:pt x="5463" y="3185"/>
                  <a:pt x="5405" y="3260"/>
                  <a:pt x="5346" y="3260"/>
                </a:cubicBezTo>
                <a:cubicBezTo>
                  <a:pt x="5288" y="3260"/>
                  <a:pt x="5252" y="3185"/>
                  <a:pt x="5266" y="3093"/>
                </a:cubicBezTo>
                <a:cubicBezTo>
                  <a:pt x="5280" y="3002"/>
                  <a:pt x="5337" y="2928"/>
                  <a:pt x="5395" y="2928"/>
                </a:cubicBezTo>
                <a:close/>
                <a:moveTo>
                  <a:pt x="4370" y="2928"/>
                </a:moveTo>
                <a:cubicBezTo>
                  <a:pt x="4428" y="2928"/>
                  <a:pt x="4461" y="3002"/>
                  <a:pt x="4446" y="3093"/>
                </a:cubicBezTo>
                <a:cubicBezTo>
                  <a:pt x="4430" y="3185"/>
                  <a:pt x="4369" y="3260"/>
                  <a:pt x="4312" y="3260"/>
                </a:cubicBezTo>
                <a:cubicBezTo>
                  <a:pt x="4253" y="3260"/>
                  <a:pt x="4220" y="3185"/>
                  <a:pt x="4236" y="3093"/>
                </a:cubicBezTo>
                <a:cubicBezTo>
                  <a:pt x="4252" y="3002"/>
                  <a:pt x="4312" y="2928"/>
                  <a:pt x="4370" y="2928"/>
                </a:cubicBezTo>
                <a:close/>
                <a:moveTo>
                  <a:pt x="4115" y="2928"/>
                </a:moveTo>
                <a:cubicBezTo>
                  <a:pt x="4172" y="2928"/>
                  <a:pt x="4206" y="3002"/>
                  <a:pt x="4189" y="3093"/>
                </a:cubicBezTo>
                <a:cubicBezTo>
                  <a:pt x="4172" y="3185"/>
                  <a:pt x="4112" y="3260"/>
                  <a:pt x="4054" y="3260"/>
                </a:cubicBezTo>
                <a:cubicBezTo>
                  <a:pt x="3996" y="3260"/>
                  <a:pt x="3963" y="3185"/>
                  <a:pt x="3980" y="3093"/>
                </a:cubicBezTo>
                <a:cubicBezTo>
                  <a:pt x="3997" y="3002"/>
                  <a:pt x="4057" y="2928"/>
                  <a:pt x="4115" y="2928"/>
                </a:cubicBezTo>
                <a:close/>
                <a:moveTo>
                  <a:pt x="3860" y="2928"/>
                </a:moveTo>
                <a:cubicBezTo>
                  <a:pt x="3917" y="2928"/>
                  <a:pt x="3950" y="3002"/>
                  <a:pt x="3933" y="3093"/>
                </a:cubicBezTo>
                <a:cubicBezTo>
                  <a:pt x="3916" y="3185"/>
                  <a:pt x="3854" y="3260"/>
                  <a:pt x="3796" y="3260"/>
                </a:cubicBezTo>
                <a:cubicBezTo>
                  <a:pt x="3738" y="3260"/>
                  <a:pt x="3705" y="3185"/>
                  <a:pt x="3723" y="3093"/>
                </a:cubicBezTo>
                <a:cubicBezTo>
                  <a:pt x="3741" y="3002"/>
                  <a:pt x="3802" y="2928"/>
                  <a:pt x="3860" y="2928"/>
                </a:cubicBezTo>
                <a:close/>
                <a:moveTo>
                  <a:pt x="3605" y="2928"/>
                </a:moveTo>
                <a:cubicBezTo>
                  <a:pt x="3662" y="2928"/>
                  <a:pt x="3694" y="3002"/>
                  <a:pt x="3676" y="3093"/>
                </a:cubicBezTo>
                <a:cubicBezTo>
                  <a:pt x="3658" y="3185"/>
                  <a:pt x="3597" y="3260"/>
                  <a:pt x="3538" y="3260"/>
                </a:cubicBezTo>
                <a:cubicBezTo>
                  <a:pt x="3481" y="3260"/>
                  <a:pt x="3449" y="3185"/>
                  <a:pt x="3467" y="3093"/>
                </a:cubicBezTo>
                <a:cubicBezTo>
                  <a:pt x="3485" y="3002"/>
                  <a:pt x="3547" y="2928"/>
                  <a:pt x="3605" y="2928"/>
                </a:cubicBezTo>
                <a:close/>
                <a:moveTo>
                  <a:pt x="3350" y="2928"/>
                </a:moveTo>
                <a:cubicBezTo>
                  <a:pt x="3407" y="2928"/>
                  <a:pt x="3439" y="3002"/>
                  <a:pt x="3420" y="3093"/>
                </a:cubicBezTo>
                <a:cubicBezTo>
                  <a:pt x="3401" y="3185"/>
                  <a:pt x="3339" y="3260"/>
                  <a:pt x="3281" y="3260"/>
                </a:cubicBezTo>
                <a:cubicBezTo>
                  <a:pt x="3223" y="3260"/>
                  <a:pt x="3191" y="3185"/>
                  <a:pt x="3211" y="3093"/>
                </a:cubicBezTo>
                <a:cubicBezTo>
                  <a:pt x="3230" y="3002"/>
                  <a:pt x="3292" y="2928"/>
                  <a:pt x="3350" y="2928"/>
                </a:cubicBezTo>
                <a:close/>
                <a:moveTo>
                  <a:pt x="3094" y="2928"/>
                </a:moveTo>
                <a:cubicBezTo>
                  <a:pt x="3152" y="2928"/>
                  <a:pt x="3183" y="3002"/>
                  <a:pt x="3164" y="3093"/>
                </a:cubicBezTo>
                <a:cubicBezTo>
                  <a:pt x="3144" y="3185"/>
                  <a:pt x="3081" y="3260"/>
                  <a:pt x="3023" y="3260"/>
                </a:cubicBezTo>
                <a:cubicBezTo>
                  <a:pt x="2965" y="3260"/>
                  <a:pt x="2934" y="3185"/>
                  <a:pt x="2954" y="3093"/>
                </a:cubicBezTo>
                <a:cubicBezTo>
                  <a:pt x="2974" y="3002"/>
                  <a:pt x="3037" y="2928"/>
                  <a:pt x="3094" y="2928"/>
                </a:cubicBezTo>
                <a:close/>
                <a:moveTo>
                  <a:pt x="2840" y="2928"/>
                </a:moveTo>
                <a:cubicBezTo>
                  <a:pt x="2897" y="2928"/>
                  <a:pt x="2927" y="3002"/>
                  <a:pt x="2907" y="3093"/>
                </a:cubicBezTo>
                <a:cubicBezTo>
                  <a:pt x="2887" y="3185"/>
                  <a:pt x="2824" y="3260"/>
                  <a:pt x="2765" y="3260"/>
                </a:cubicBezTo>
                <a:cubicBezTo>
                  <a:pt x="2707" y="3260"/>
                  <a:pt x="2677" y="3185"/>
                  <a:pt x="2698" y="3093"/>
                </a:cubicBezTo>
                <a:cubicBezTo>
                  <a:pt x="2718" y="3002"/>
                  <a:pt x="2782" y="2928"/>
                  <a:pt x="2840" y="2928"/>
                </a:cubicBezTo>
                <a:close/>
                <a:moveTo>
                  <a:pt x="2584" y="2928"/>
                </a:moveTo>
                <a:cubicBezTo>
                  <a:pt x="2642" y="2928"/>
                  <a:pt x="2672" y="3002"/>
                  <a:pt x="2651" y="3093"/>
                </a:cubicBezTo>
                <a:cubicBezTo>
                  <a:pt x="2630" y="3185"/>
                  <a:pt x="2566" y="3260"/>
                  <a:pt x="2508" y="3260"/>
                </a:cubicBezTo>
                <a:cubicBezTo>
                  <a:pt x="2450" y="3260"/>
                  <a:pt x="2420" y="3185"/>
                  <a:pt x="2441" y="3093"/>
                </a:cubicBezTo>
                <a:cubicBezTo>
                  <a:pt x="2463" y="3002"/>
                  <a:pt x="2527" y="2928"/>
                  <a:pt x="2584" y="2928"/>
                </a:cubicBezTo>
                <a:close/>
                <a:moveTo>
                  <a:pt x="2329" y="2928"/>
                </a:moveTo>
                <a:cubicBezTo>
                  <a:pt x="2387" y="2928"/>
                  <a:pt x="2416" y="3002"/>
                  <a:pt x="2395" y="3093"/>
                </a:cubicBezTo>
                <a:cubicBezTo>
                  <a:pt x="2373" y="3185"/>
                  <a:pt x="2309" y="3260"/>
                  <a:pt x="2250" y="3260"/>
                </a:cubicBezTo>
                <a:cubicBezTo>
                  <a:pt x="2192" y="3260"/>
                  <a:pt x="2163" y="3185"/>
                  <a:pt x="2185" y="3093"/>
                </a:cubicBezTo>
                <a:cubicBezTo>
                  <a:pt x="2207" y="3002"/>
                  <a:pt x="2272" y="2928"/>
                  <a:pt x="2329" y="2928"/>
                </a:cubicBezTo>
                <a:close/>
                <a:moveTo>
                  <a:pt x="2074" y="2928"/>
                </a:moveTo>
                <a:cubicBezTo>
                  <a:pt x="2132" y="2928"/>
                  <a:pt x="2160" y="3002"/>
                  <a:pt x="2138" y="3093"/>
                </a:cubicBezTo>
                <a:cubicBezTo>
                  <a:pt x="2116" y="3185"/>
                  <a:pt x="2051" y="3260"/>
                  <a:pt x="1993" y="3260"/>
                </a:cubicBezTo>
                <a:cubicBezTo>
                  <a:pt x="1935" y="3260"/>
                  <a:pt x="1906" y="3185"/>
                  <a:pt x="1929" y="3093"/>
                </a:cubicBezTo>
                <a:cubicBezTo>
                  <a:pt x="1952" y="3002"/>
                  <a:pt x="2017" y="2928"/>
                  <a:pt x="2074" y="2928"/>
                </a:cubicBezTo>
                <a:close/>
                <a:moveTo>
                  <a:pt x="1054" y="2928"/>
                </a:moveTo>
                <a:cubicBezTo>
                  <a:pt x="1111" y="2928"/>
                  <a:pt x="1138" y="3002"/>
                  <a:pt x="1113" y="3093"/>
                </a:cubicBezTo>
                <a:cubicBezTo>
                  <a:pt x="1088" y="3185"/>
                  <a:pt x="1021" y="3260"/>
                  <a:pt x="963" y="3260"/>
                </a:cubicBezTo>
                <a:cubicBezTo>
                  <a:pt x="904" y="3260"/>
                  <a:pt x="878" y="3185"/>
                  <a:pt x="904" y="3093"/>
                </a:cubicBezTo>
                <a:cubicBezTo>
                  <a:pt x="929" y="3002"/>
                  <a:pt x="997" y="2928"/>
                  <a:pt x="1054" y="2928"/>
                </a:cubicBezTo>
                <a:close/>
                <a:moveTo>
                  <a:pt x="799" y="2928"/>
                </a:moveTo>
                <a:cubicBezTo>
                  <a:pt x="857" y="2928"/>
                  <a:pt x="883" y="3002"/>
                  <a:pt x="857" y="3093"/>
                </a:cubicBezTo>
                <a:cubicBezTo>
                  <a:pt x="831" y="3185"/>
                  <a:pt x="763" y="3260"/>
                  <a:pt x="705" y="3260"/>
                </a:cubicBezTo>
                <a:cubicBezTo>
                  <a:pt x="647" y="3260"/>
                  <a:pt x="622" y="3185"/>
                  <a:pt x="648" y="3093"/>
                </a:cubicBezTo>
                <a:cubicBezTo>
                  <a:pt x="674" y="3002"/>
                  <a:pt x="742" y="2928"/>
                  <a:pt x="799" y="2928"/>
                </a:cubicBezTo>
                <a:close/>
                <a:moveTo>
                  <a:pt x="19073" y="2537"/>
                </a:moveTo>
                <a:cubicBezTo>
                  <a:pt x="19129" y="2537"/>
                  <a:pt x="19195" y="2609"/>
                  <a:pt x="19219" y="2698"/>
                </a:cubicBezTo>
                <a:cubicBezTo>
                  <a:pt x="19244" y="2788"/>
                  <a:pt x="19217" y="2861"/>
                  <a:pt x="19159" y="2861"/>
                </a:cubicBezTo>
                <a:cubicBezTo>
                  <a:pt x="19102" y="2861"/>
                  <a:pt x="19036" y="2788"/>
                  <a:pt x="19013" y="2698"/>
                </a:cubicBezTo>
                <a:cubicBezTo>
                  <a:pt x="18989" y="2609"/>
                  <a:pt x="19016" y="2537"/>
                  <a:pt x="19073" y="2537"/>
                </a:cubicBezTo>
                <a:close/>
                <a:moveTo>
                  <a:pt x="18817" y="2537"/>
                </a:moveTo>
                <a:cubicBezTo>
                  <a:pt x="18874" y="2537"/>
                  <a:pt x="18939" y="2609"/>
                  <a:pt x="18962" y="2698"/>
                </a:cubicBezTo>
                <a:cubicBezTo>
                  <a:pt x="18986" y="2788"/>
                  <a:pt x="18959" y="2861"/>
                  <a:pt x="18901" y="2861"/>
                </a:cubicBezTo>
                <a:cubicBezTo>
                  <a:pt x="18844" y="2861"/>
                  <a:pt x="18778" y="2788"/>
                  <a:pt x="18755" y="2698"/>
                </a:cubicBezTo>
                <a:cubicBezTo>
                  <a:pt x="18733" y="2609"/>
                  <a:pt x="18760" y="2537"/>
                  <a:pt x="18817" y="2537"/>
                </a:cubicBezTo>
                <a:close/>
                <a:moveTo>
                  <a:pt x="18565" y="2537"/>
                </a:moveTo>
                <a:cubicBezTo>
                  <a:pt x="18622" y="2537"/>
                  <a:pt x="18686" y="2609"/>
                  <a:pt x="18709" y="2698"/>
                </a:cubicBezTo>
                <a:cubicBezTo>
                  <a:pt x="18732" y="2788"/>
                  <a:pt x="18704" y="2861"/>
                  <a:pt x="18647" y="2861"/>
                </a:cubicBezTo>
                <a:cubicBezTo>
                  <a:pt x="18590" y="2861"/>
                  <a:pt x="18525" y="2788"/>
                  <a:pt x="18502" y="2698"/>
                </a:cubicBezTo>
                <a:cubicBezTo>
                  <a:pt x="18480" y="2609"/>
                  <a:pt x="18508" y="2537"/>
                  <a:pt x="18565" y="2537"/>
                </a:cubicBezTo>
                <a:close/>
                <a:moveTo>
                  <a:pt x="18313" y="2537"/>
                </a:moveTo>
                <a:cubicBezTo>
                  <a:pt x="18370" y="2537"/>
                  <a:pt x="18434" y="2609"/>
                  <a:pt x="18456" y="2698"/>
                </a:cubicBezTo>
                <a:cubicBezTo>
                  <a:pt x="18478" y="2788"/>
                  <a:pt x="18450" y="2861"/>
                  <a:pt x="18393" y="2861"/>
                </a:cubicBezTo>
                <a:cubicBezTo>
                  <a:pt x="18335" y="2861"/>
                  <a:pt x="18271" y="2788"/>
                  <a:pt x="18249" y="2698"/>
                </a:cubicBezTo>
                <a:cubicBezTo>
                  <a:pt x="18228" y="2609"/>
                  <a:pt x="18257" y="2537"/>
                  <a:pt x="18313" y="2537"/>
                </a:cubicBezTo>
                <a:close/>
                <a:moveTo>
                  <a:pt x="18061" y="2537"/>
                </a:moveTo>
                <a:cubicBezTo>
                  <a:pt x="18118" y="2537"/>
                  <a:pt x="18181" y="2609"/>
                  <a:pt x="18203" y="2698"/>
                </a:cubicBezTo>
                <a:cubicBezTo>
                  <a:pt x="18224" y="2788"/>
                  <a:pt x="18196" y="2861"/>
                  <a:pt x="18138" y="2861"/>
                </a:cubicBezTo>
                <a:cubicBezTo>
                  <a:pt x="18081" y="2861"/>
                  <a:pt x="18017" y="2788"/>
                  <a:pt x="17996" y="2698"/>
                </a:cubicBezTo>
                <a:cubicBezTo>
                  <a:pt x="17975" y="2609"/>
                  <a:pt x="18004" y="2537"/>
                  <a:pt x="18061" y="2537"/>
                </a:cubicBezTo>
                <a:close/>
                <a:moveTo>
                  <a:pt x="17810" y="2537"/>
                </a:moveTo>
                <a:cubicBezTo>
                  <a:pt x="17866" y="2537"/>
                  <a:pt x="17929" y="2609"/>
                  <a:pt x="17950" y="2698"/>
                </a:cubicBezTo>
                <a:cubicBezTo>
                  <a:pt x="17971" y="2788"/>
                  <a:pt x="17941" y="2861"/>
                  <a:pt x="17884" y="2861"/>
                </a:cubicBezTo>
                <a:cubicBezTo>
                  <a:pt x="17827" y="2861"/>
                  <a:pt x="17763" y="2788"/>
                  <a:pt x="17743" y="2698"/>
                </a:cubicBezTo>
                <a:cubicBezTo>
                  <a:pt x="17723" y="2609"/>
                  <a:pt x="17753" y="2537"/>
                  <a:pt x="17810" y="2537"/>
                </a:cubicBezTo>
                <a:close/>
                <a:moveTo>
                  <a:pt x="17558" y="2537"/>
                </a:moveTo>
                <a:cubicBezTo>
                  <a:pt x="17615" y="2537"/>
                  <a:pt x="17677" y="2609"/>
                  <a:pt x="17697" y="2698"/>
                </a:cubicBezTo>
                <a:cubicBezTo>
                  <a:pt x="17717" y="2788"/>
                  <a:pt x="17687" y="2861"/>
                  <a:pt x="17630" y="2861"/>
                </a:cubicBezTo>
                <a:cubicBezTo>
                  <a:pt x="17572" y="2861"/>
                  <a:pt x="17510" y="2788"/>
                  <a:pt x="17490" y="2698"/>
                </a:cubicBezTo>
                <a:cubicBezTo>
                  <a:pt x="17471" y="2609"/>
                  <a:pt x="17501" y="2537"/>
                  <a:pt x="17558" y="2537"/>
                </a:cubicBezTo>
                <a:close/>
                <a:moveTo>
                  <a:pt x="17306" y="2537"/>
                </a:moveTo>
                <a:cubicBezTo>
                  <a:pt x="17363" y="2537"/>
                  <a:pt x="17425" y="2609"/>
                  <a:pt x="17444" y="2698"/>
                </a:cubicBezTo>
                <a:cubicBezTo>
                  <a:pt x="17464" y="2788"/>
                  <a:pt x="17433" y="2861"/>
                  <a:pt x="17375" y="2861"/>
                </a:cubicBezTo>
                <a:cubicBezTo>
                  <a:pt x="17318" y="2861"/>
                  <a:pt x="17256" y="2788"/>
                  <a:pt x="17237" y="2698"/>
                </a:cubicBezTo>
                <a:cubicBezTo>
                  <a:pt x="17218" y="2609"/>
                  <a:pt x="17249" y="2537"/>
                  <a:pt x="17306" y="2537"/>
                </a:cubicBezTo>
                <a:close/>
                <a:moveTo>
                  <a:pt x="17054" y="2537"/>
                </a:moveTo>
                <a:cubicBezTo>
                  <a:pt x="17111" y="2537"/>
                  <a:pt x="17172" y="2609"/>
                  <a:pt x="17191" y="2698"/>
                </a:cubicBezTo>
                <a:cubicBezTo>
                  <a:pt x="17210" y="2788"/>
                  <a:pt x="17179" y="2861"/>
                  <a:pt x="17121" y="2861"/>
                </a:cubicBezTo>
                <a:cubicBezTo>
                  <a:pt x="17064" y="2861"/>
                  <a:pt x="17002" y="2788"/>
                  <a:pt x="16984" y="2698"/>
                </a:cubicBezTo>
                <a:cubicBezTo>
                  <a:pt x="16966" y="2609"/>
                  <a:pt x="16997" y="2537"/>
                  <a:pt x="17054" y="2537"/>
                </a:cubicBezTo>
                <a:close/>
                <a:moveTo>
                  <a:pt x="16802" y="2537"/>
                </a:moveTo>
                <a:cubicBezTo>
                  <a:pt x="16859" y="2537"/>
                  <a:pt x="16920" y="2609"/>
                  <a:pt x="16938" y="2698"/>
                </a:cubicBezTo>
                <a:cubicBezTo>
                  <a:pt x="16956" y="2788"/>
                  <a:pt x="16924" y="2861"/>
                  <a:pt x="16867" y="2861"/>
                </a:cubicBezTo>
                <a:cubicBezTo>
                  <a:pt x="16809" y="2861"/>
                  <a:pt x="16749" y="2788"/>
                  <a:pt x="16731" y="2698"/>
                </a:cubicBezTo>
                <a:cubicBezTo>
                  <a:pt x="16714" y="2609"/>
                  <a:pt x="16745" y="2537"/>
                  <a:pt x="16802" y="2537"/>
                </a:cubicBezTo>
                <a:close/>
                <a:moveTo>
                  <a:pt x="16551" y="2537"/>
                </a:moveTo>
                <a:cubicBezTo>
                  <a:pt x="16607" y="2537"/>
                  <a:pt x="16668" y="2609"/>
                  <a:pt x="16685" y="2698"/>
                </a:cubicBezTo>
                <a:cubicBezTo>
                  <a:pt x="16702" y="2788"/>
                  <a:pt x="16670" y="2861"/>
                  <a:pt x="16613" y="2861"/>
                </a:cubicBezTo>
                <a:cubicBezTo>
                  <a:pt x="16555" y="2861"/>
                  <a:pt x="16495" y="2788"/>
                  <a:pt x="16478" y="2698"/>
                </a:cubicBezTo>
                <a:cubicBezTo>
                  <a:pt x="16461" y="2609"/>
                  <a:pt x="16494" y="2537"/>
                  <a:pt x="16551" y="2537"/>
                </a:cubicBezTo>
                <a:close/>
                <a:moveTo>
                  <a:pt x="16295" y="2537"/>
                </a:moveTo>
                <a:cubicBezTo>
                  <a:pt x="16352" y="2537"/>
                  <a:pt x="16411" y="2609"/>
                  <a:pt x="16428" y="2698"/>
                </a:cubicBezTo>
                <a:cubicBezTo>
                  <a:pt x="16445" y="2788"/>
                  <a:pt x="16411" y="2861"/>
                  <a:pt x="16354" y="2861"/>
                </a:cubicBezTo>
                <a:cubicBezTo>
                  <a:pt x="16297" y="2861"/>
                  <a:pt x="16237" y="2788"/>
                  <a:pt x="16221" y="2698"/>
                </a:cubicBezTo>
                <a:cubicBezTo>
                  <a:pt x="16205" y="2609"/>
                  <a:pt x="16238" y="2537"/>
                  <a:pt x="16295" y="2537"/>
                </a:cubicBezTo>
                <a:close/>
                <a:moveTo>
                  <a:pt x="16043" y="2537"/>
                </a:moveTo>
                <a:cubicBezTo>
                  <a:pt x="16100" y="2537"/>
                  <a:pt x="16159" y="2609"/>
                  <a:pt x="16175" y="2698"/>
                </a:cubicBezTo>
                <a:cubicBezTo>
                  <a:pt x="16191" y="2788"/>
                  <a:pt x="16158" y="2861"/>
                  <a:pt x="16100" y="2861"/>
                </a:cubicBezTo>
                <a:cubicBezTo>
                  <a:pt x="16042" y="2861"/>
                  <a:pt x="15983" y="2788"/>
                  <a:pt x="15968" y="2698"/>
                </a:cubicBezTo>
                <a:cubicBezTo>
                  <a:pt x="15953" y="2609"/>
                  <a:pt x="15986" y="2537"/>
                  <a:pt x="16043" y="2537"/>
                </a:cubicBezTo>
                <a:close/>
                <a:moveTo>
                  <a:pt x="15791" y="2537"/>
                </a:moveTo>
                <a:cubicBezTo>
                  <a:pt x="15848" y="2537"/>
                  <a:pt x="15907" y="2609"/>
                  <a:pt x="15922" y="2698"/>
                </a:cubicBezTo>
                <a:cubicBezTo>
                  <a:pt x="15937" y="2788"/>
                  <a:pt x="15903" y="2861"/>
                  <a:pt x="15846" y="2861"/>
                </a:cubicBezTo>
                <a:cubicBezTo>
                  <a:pt x="15788" y="2861"/>
                  <a:pt x="15730" y="2788"/>
                  <a:pt x="15715" y="2698"/>
                </a:cubicBezTo>
                <a:cubicBezTo>
                  <a:pt x="15700" y="2609"/>
                  <a:pt x="15735" y="2537"/>
                  <a:pt x="15791" y="2537"/>
                </a:cubicBezTo>
                <a:close/>
                <a:moveTo>
                  <a:pt x="15540" y="2537"/>
                </a:moveTo>
                <a:cubicBezTo>
                  <a:pt x="15597" y="2537"/>
                  <a:pt x="15654" y="2609"/>
                  <a:pt x="15669" y="2698"/>
                </a:cubicBezTo>
                <a:cubicBezTo>
                  <a:pt x="15683" y="2788"/>
                  <a:pt x="15649" y="2861"/>
                  <a:pt x="15592" y="2861"/>
                </a:cubicBezTo>
                <a:cubicBezTo>
                  <a:pt x="15534" y="2861"/>
                  <a:pt x="15476" y="2788"/>
                  <a:pt x="15462" y="2698"/>
                </a:cubicBezTo>
                <a:cubicBezTo>
                  <a:pt x="15448" y="2609"/>
                  <a:pt x="15483" y="2537"/>
                  <a:pt x="15540" y="2537"/>
                </a:cubicBezTo>
                <a:close/>
                <a:moveTo>
                  <a:pt x="15288" y="2537"/>
                </a:moveTo>
                <a:cubicBezTo>
                  <a:pt x="15345" y="2537"/>
                  <a:pt x="15402" y="2609"/>
                  <a:pt x="15416" y="2698"/>
                </a:cubicBezTo>
                <a:cubicBezTo>
                  <a:pt x="15430" y="2788"/>
                  <a:pt x="15395" y="2861"/>
                  <a:pt x="15337" y="2861"/>
                </a:cubicBezTo>
                <a:cubicBezTo>
                  <a:pt x="15280" y="2861"/>
                  <a:pt x="15223" y="2788"/>
                  <a:pt x="15209" y="2698"/>
                </a:cubicBezTo>
                <a:cubicBezTo>
                  <a:pt x="15196" y="2609"/>
                  <a:pt x="15231" y="2537"/>
                  <a:pt x="15288" y="2537"/>
                </a:cubicBezTo>
                <a:close/>
                <a:moveTo>
                  <a:pt x="15037" y="2537"/>
                </a:moveTo>
                <a:cubicBezTo>
                  <a:pt x="15093" y="2537"/>
                  <a:pt x="15150" y="2609"/>
                  <a:pt x="15163" y="2698"/>
                </a:cubicBezTo>
                <a:cubicBezTo>
                  <a:pt x="15176" y="2788"/>
                  <a:pt x="15141" y="2861"/>
                  <a:pt x="15083" y="2861"/>
                </a:cubicBezTo>
                <a:cubicBezTo>
                  <a:pt x="15026" y="2861"/>
                  <a:pt x="14969" y="2788"/>
                  <a:pt x="14956" y="2698"/>
                </a:cubicBezTo>
                <a:cubicBezTo>
                  <a:pt x="14944" y="2609"/>
                  <a:pt x="14980" y="2537"/>
                  <a:pt x="15037" y="2537"/>
                </a:cubicBezTo>
                <a:close/>
                <a:moveTo>
                  <a:pt x="14785" y="2537"/>
                </a:moveTo>
                <a:cubicBezTo>
                  <a:pt x="14842" y="2537"/>
                  <a:pt x="14898" y="2609"/>
                  <a:pt x="14910" y="2698"/>
                </a:cubicBezTo>
                <a:cubicBezTo>
                  <a:pt x="14923" y="2788"/>
                  <a:pt x="14887" y="2861"/>
                  <a:pt x="14829" y="2861"/>
                </a:cubicBezTo>
                <a:cubicBezTo>
                  <a:pt x="14772" y="2861"/>
                  <a:pt x="14716" y="2788"/>
                  <a:pt x="14704" y="2698"/>
                </a:cubicBezTo>
                <a:cubicBezTo>
                  <a:pt x="14692" y="2609"/>
                  <a:pt x="14728" y="2537"/>
                  <a:pt x="14785" y="2537"/>
                </a:cubicBezTo>
                <a:close/>
                <a:moveTo>
                  <a:pt x="14529" y="2537"/>
                </a:moveTo>
                <a:cubicBezTo>
                  <a:pt x="14586" y="2537"/>
                  <a:pt x="14641" y="2609"/>
                  <a:pt x="14653" y="2698"/>
                </a:cubicBezTo>
                <a:cubicBezTo>
                  <a:pt x="14665" y="2788"/>
                  <a:pt x="14629" y="2861"/>
                  <a:pt x="14571" y="2861"/>
                </a:cubicBezTo>
                <a:cubicBezTo>
                  <a:pt x="14514" y="2861"/>
                  <a:pt x="14458" y="2788"/>
                  <a:pt x="14447" y="2698"/>
                </a:cubicBezTo>
                <a:cubicBezTo>
                  <a:pt x="14435" y="2609"/>
                  <a:pt x="14472" y="2537"/>
                  <a:pt x="14529" y="2537"/>
                </a:cubicBezTo>
                <a:close/>
                <a:moveTo>
                  <a:pt x="14277" y="2537"/>
                </a:moveTo>
                <a:cubicBezTo>
                  <a:pt x="14334" y="2537"/>
                  <a:pt x="14389" y="2609"/>
                  <a:pt x="14400" y="2698"/>
                </a:cubicBezTo>
                <a:cubicBezTo>
                  <a:pt x="14412" y="2788"/>
                  <a:pt x="14374" y="2861"/>
                  <a:pt x="14317" y="2861"/>
                </a:cubicBezTo>
                <a:cubicBezTo>
                  <a:pt x="14259" y="2861"/>
                  <a:pt x="14204" y="2788"/>
                  <a:pt x="14194" y="2698"/>
                </a:cubicBezTo>
                <a:cubicBezTo>
                  <a:pt x="14183" y="2609"/>
                  <a:pt x="14221" y="2537"/>
                  <a:pt x="14277" y="2537"/>
                </a:cubicBezTo>
                <a:close/>
                <a:moveTo>
                  <a:pt x="14026" y="2537"/>
                </a:moveTo>
                <a:cubicBezTo>
                  <a:pt x="14083" y="2537"/>
                  <a:pt x="14137" y="2609"/>
                  <a:pt x="14147" y="2698"/>
                </a:cubicBezTo>
                <a:cubicBezTo>
                  <a:pt x="14158" y="2788"/>
                  <a:pt x="14120" y="2861"/>
                  <a:pt x="14063" y="2861"/>
                </a:cubicBezTo>
                <a:cubicBezTo>
                  <a:pt x="14005" y="2861"/>
                  <a:pt x="13951" y="2788"/>
                  <a:pt x="13941" y="2698"/>
                </a:cubicBezTo>
                <a:cubicBezTo>
                  <a:pt x="13931" y="2609"/>
                  <a:pt x="13969" y="2537"/>
                  <a:pt x="14026" y="2537"/>
                </a:cubicBezTo>
                <a:close/>
                <a:moveTo>
                  <a:pt x="13774" y="2537"/>
                </a:moveTo>
                <a:cubicBezTo>
                  <a:pt x="13831" y="2537"/>
                  <a:pt x="13885" y="2609"/>
                  <a:pt x="13895" y="2698"/>
                </a:cubicBezTo>
                <a:cubicBezTo>
                  <a:pt x="13905" y="2788"/>
                  <a:pt x="13866" y="2861"/>
                  <a:pt x="13809" y="2861"/>
                </a:cubicBezTo>
                <a:cubicBezTo>
                  <a:pt x="13751" y="2861"/>
                  <a:pt x="13697" y="2788"/>
                  <a:pt x="13688" y="2698"/>
                </a:cubicBezTo>
                <a:cubicBezTo>
                  <a:pt x="13679" y="2609"/>
                  <a:pt x="13717" y="2537"/>
                  <a:pt x="13774" y="2537"/>
                </a:cubicBezTo>
                <a:close/>
                <a:moveTo>
                  <a:pt x="13523" y="2537"/>
                </a:moveTo>
                <a:cubicBezTo>
                  <a:pt x="13579" y="2537"/>
                  <a:pt x="13633" y="2609"/>
                  <a:pt x="13642" y="2698"/>
                </a:cubicBezTo>
                <a:cubicBezTo>
                  <a:pt x="13651" y="2788"/>
                  <a:pt x="13612" y="2861"/>
                  <a:pt x="13555" y="2861"/>
                </a:cubicBezTo>
                <a:cubicBezTo>
                  <a:pt x="13497" y="2861"/>
                  <a:pt x="13444" y="2788"/>
                  <a:pt x="13435" y="2698"/>
                </a:cubicBezTo>
                <a:cubicBezTo>
                  <a:pt x="13426" y="2609"/>
                  <a:pt x="13466" y="2537"/>
                  <a:pt x="13523" y="2537"/>
                </a:cubicBezTo>
                <a:close/>
                <a:moveTo>
                  <a:pt x="13271" y="2537"/>
                </a:moveTo>
                <a:cubicBezTo>
                  <a:pt x="13328" y="2537"/>
                  <a:pt x="13381" y="2609"/>
                  <a:pt x="13389" y="2698"/>
                </a:cubicBezTo>
                <a:cubicBezTo>
                  <a:pt x="13398" y="2788"/>
                  <a:pt x="13358" y="2861"/>
                  <a:pt x="13301" y="2861"/>
                </a:cubicBezTo>
                <a:cubicBezTo>
                  <a:pt x="13243" y="2861"/>
                  <a:pt x="13190" y="2788"/>
                  <a:pt x="13182" y="2698"/>
                </a:cubicBezTo>
                <a:cubicBezTo>
                  <a:pt x="13174" y="2609"/>
                  <a:pt x="13214" y="2537"/>
                  <a:pt x="13271" y="2537"/>
                </a:cubicBezTo>
                <a:close/>
                <a:moveTo>
                  <a:pt x="13019" y="2537"/>
                </a:moveTo>
                <a:cubicBezTo>
                  <a:pt x="13076" y="2537"/>
                  <a:pt x="13129" y="2609"/>
                  <a:pt x="13136" y="2698"/>
                </a:cubicBezTo>
                <a:cubicBezTo>
                  <a:pt x="13144" y="2788"/>
                  <a:pt x="13104" y="2861"/>
                  <a:pt x="13046" y="2861"/>
                </a:cubicBezTo>
                <a:cubicBezTo>
                  <a:pt x="12989" y="2861"/>
                  <a:pt x="12937" y="2788"/>
                  <a:pt x="12930" y="2698"/>
                </a:cubicBezTo>
                <a:cubicBezTo>
                  <a:pt x="12922" y="2609"/>
                  <a:pt x="12963" y="2537"/>
                  <a:pt x="13019" y="2537"/>
                </a:cubicBezTo>
                <a:close/>
                <a:moveTo>
                  <a:pt x="12764" y="2537"/>
                </a:moveTo>
                <a:cubicBezTo>
                  <a:pt x="12821" y="2537"/>
                  <a:pt x="12873" y="2609"/>
                  <a:pt x="12880" y="2698"/>
                </a:cubicBezTo>
                <a:cubicBezTo>
                  <a:pt x="12887" y="2788"/>
                  <a:pt x="12846" y="2861"/>
                  <a:pt x="12789" y="2861"/>
                </a:cubicBezTo>
                <a:cubicBezTo>
                  <a:pt x="12731" y="2861"/>
                  <a:pt x="12679" y="2788"/>
                  <a:pt x="12673" y="2698"/>
                </a:cubicBezTo>
                <a:cubicBezTo>
                  <a:pt x="12666" y="2609"/>
                  <a:pt x="12707" y="2537"/>
                  <a:pt x="12764" y="2537"/>
                </a:cubicBezTo>
                <a:close/>
                <a:moveTo>
                  <a:pt x="12512" y="2537"/>
                </a:moveTo>
                <a:cubicBezTo>
                  <a:pt x="12569" y="2537"/>
                  <a:pt x="12620" y="2609"/>
                  <a:pt x="12627" y="2698"/>
                </a:cubicBezTo>
                <a:cubicBezTo>
                  <a:pt x="12633" y="2788"/>
                  <a:pt x="12592" y="2861"/>
                  <a:pt x="12535" y="2861"/>
                </a:cubicBezTo>
                <a:cubicBezTo>
                  <a:pt x="12477" y="2861"/>
                  <a:pt x="12426" y="2788"/>
                  <a:pt x="12420" y="2698"/>
                </a:cubicBezTo>
                <a:cubicBezTo>
                  <a:pt x="12414" y="2609"/>
                  <a:pt x="12455" y="2537"/>
                  <a:pt x="12512" y="2537"/>
                </a:cubicBezTo>
                <a:close/>
                <a:moveTo>
                  <a:pt x="12261" y="2537"/>
                </a:moveTo>
                <a:cubicBezTo>
                  <a:pt x="12318" y="2537"/>
                  <a:pt x="12368" y="2609"/>
                  <a:pt x="12374" y="2698"/>
                </a:cubicBezTo>
                <a:cubicBezTo>
                  <a:pt x="12380" y="2788"/>
                  <a:pt x="12338" y="2861"/>
                  <a:pt x="12280" y="2861"/>
                </a:cubicBezTo>
                <a:cubicBezTo>
                  <a:pt x="12223" y="2861"/>
                  <a:pt x="12172" y="2788"/>
                  <a:pt x="12167" y="2698"/>
                </a:cubicBezTo>
                <a:cubicBezTo>
                  <a:pt x="12162" y="2609"/>
                  <a:pt x="12204" y="2537"/>
                  <a:pt x="12261" y="2537"/>
                </a:cubicBezTo>
                <a:close/>
                <a:moveTo>
                  <a:pt x="12009" y="2537"/>
                </a:moveTo>
                <a:cubicBezTo>
                  <a:pt x="12066" y="2537"/>
                  <a:pt x="12116" y="2609"/>
                  <a:pt x="12121" y="2698"/>
                </a:cubicBezTo>
                <a:cubicBezTo>
                  <a:pt x="12126" y="2788"/>
                  <a:pt x="12084" y="2861"/>
                  <a:pt x="12026" y="2861"/>
                </a:cubicBezTo>
                <a:cubicBezTo>
                  <a:pt x="11969" y="2861"/>
                  <a:pt x="11919" y="2788"/>
                  <a:pt x="11915" y="2698"/>
                </a:cubicBezTo>
                <a:cubicBezTo>
                  <a:pt x="11910" y="2609"/>
                  <a:pt x="11953" y="2537"/>
                  <a:pt x="12009" y="2537"/>
                </a:cubicBezTo>
                <a:close/>
                <a:moveTo>
                  <a:pt x="11758" y="2537"/>
                </a:moveTo>
                <a:cubicBezTo>
                  <a:pt x="11815" y="2537"/>
                  <a:pt x="11864" y="2609"/>
                  <a:pt x="11868" y="2698"/>
                </a:cubicBezTo>
                <a:cubicBezTo>
                  <a:pt x="11873" y="2788"/>
                  <a:pt x="11830" y="2861"/>
                  <a:pt x="11772" y="2861"/>
                </a:cubicBezTo>
                <a:cubicBezTo>
                  <a:pt x="11715" y="2861"/>
                  <a:pt x="11666" y="2788"/>
                  <a:pt x="11662" y="2698"/>
                </a:cubicBezTo>
                <a:cubicBezTo>
                  <a:pt x="11658" y="2609"/>
                  <a:pt x="11701" y="2537"/>
                  <a:pt x="11758" y="2537"/>
                </a:cubicBezTo>
                <a:close/>
                <a:moveTo>
                  <a:pt x="11486" y="2537"/>
                </a:moveTo>
                <a:cubicBezTo>
                  <a:pt x="11543" y="2537"/>
                  <a:pt x="11592" y="2609"/>
                  <a:pt x="11595" y="2698"/>
                </a:cubicBezTo>
                <a:cubicBezTo>
                  <a:pt x="11599" y="2788"/>
                  <a:pt x="11555" y="2861"/>
                  <a:pt x="11498" y="2861"/>
                </a:cubicBezTo>
                <a:cubicBezTo>
                  <a:pt x="11440" y="2861"/>
                  <a:pt x="11391" y="2788"/>
                  <a:pt x="11388" y="2698"/>
                </a:cubicBezTo>
                <a:cubicBezTo>
                  <a:pt x="11385" y="2609"/>
                  <a:pt x="11429" y="2537"/>
                  <a:pt x="11486" y="2537"/>
                </a:cubicBezTo>
                <a:close/>
                <a:moveTo>
                  <a:pt x="11234" y="2537"/>
                </a:moveTo>
                <a:cubicBezTo>
                  <a:pt x="11291" y="2537"/>
                  <a:pt x="11340" y="2609"/>
                  <a:pt x="11343" y="2698"/>
                </a:cubicBezTo>
                <a:cubicBezTo>
                  <a:pt x="11345" y="2788"/>
                  <a:pt x="11301" y="2861"/>
                  <a:pt x="11244" y="2861"/>
                </a:cubicBezTo>
                <a:cubicBezTo>
                  <a:pt x="11186" y="2861"/>
                  <a:pt x="11138" y="2788"/>
                  <a:pt x="11136" y="2698"/>
                </a:cubicBezTo>
                <a:cubicBezTo>
                  <a:pt x="11133" y="2609"/>
                  <a:pt x="11177" y="2537"/>
                  <a:pt x="11234" y="2537"/>
                </a:cubicBezTo>
                <a:close/>
                <a:moveTo>
                  <a:pt x="10999" y="2537"/>
                </a:moveTo>
                <a:cubicBezTo>
                  <a:pt x="11056" y="2537"/>
                  <a:pt x="11104" y="2609"/>
                  <a:pt x="11106" y="2698"/>
                </a:cubicBezTo>
                <a:cubicBezTo>
                  <a:pt x="11109" y="2788"/>
                  <a:pt x="11064" y="2861"/>
                  <a:pt x="11007" y="2861"/>
                </a:cubicBezTo>
                <a:cubicBezTo>
                  <a:pt x="10949" y="2861"/>
                  <a:pt x="10901" y="2788"/>
                  <a:pt x="10900" y="2698"/>
                </a:cubicBezTo>
                <a:cubicBezTo>
                  <a:pt x="10898" y="2609"/>
                  <a:pt x="10942" y="2537"/>
                  <a:pt x="10999" y="2537"/>
                </a:cubicBezTo>
                <a:close/>
                <a:moveTo>
                  <a:pt x="10476" y="2537"/>
                </a:moveTo>
                <a:cubicBezTo>
                  <a:pt x="10533" y="2537"/>
                  <a:pt x="10579" y="2609"/>
                  <a:pt x="10580" y="2698"/>
                </a:cubicBezTo>
                <a:cubicBezTo>
                  <a:pt x="10581" y="2788"/>
                  <a:pt x="10535" y="2861"/>
                  <a:pt x="10478" y="2861"/>
                </a:cubicBezTo>
                <a:cubicBezTo>
                  <a:pt x="10421" y="2861"/>
                  <a:pt x="10374" y="2788"/>
                  <a:pt x="10374" y="2698"/>
                </a:cubicBezTo>
                <a:cubicBezTo>
                  <a:pt x="10373" y="2609"/>
                  <a:pt x="10419" y="2537"/>
                  <a:pt x="10476" y="2537"/>
                </a:cubicBezTo>
                <a:close/>
                <a:moveTo>
                  <a:pt x="10224" y="2537"/>
                </a:moveTo>
                <a:cubicBezTo>
                  <a:pt x="10281" y="2537"/>
                  <a:pt x="10327" y="2609"/>
                  <a:pt x="10328" y="2698"/>
                </a:cubicBezTo>
                <a:cubicBezTo>
                  <a:pt x="10328" y="2788"/>
                  <a:pt x="10281" y="2861"/>
                  <a:pt x="10224" y="2861"/>
                </a:cubicBezTo>
                <a:cubicBezTo>
                  <a:pt x="10167" y="2861"/>
                  <a:pt x="10120" y="2788"/>
                  <a:pt x="10121" y="2698"/>
                </a:cubicBezTo>
                <a:cubicBezTo>
                  <a:pt x="10121" y="2609"/>
                  <a:pt x="10168" y="2537"/>
                  <a:pt x="10224" y="2537"/>
                </a:cubicBezTo>
                <a:close/>
                <a:moveTo>
                  <a:pt x="9973" y="2537"/>
                </a:moveTo>
                <a:cubicBezTo>
                  <a:pt x="10030" y="2537"/>
                  <a:pt x="10076" y="2609"/>
                  <a:pt x="10075" y="2698"/>
                </a:cubicBezTo>
                <a:cubicBezTo>
                  <a:pt x="10075" y="2788"/>
                  <a:pt x="10028" y="2861"/>
                  <a:pt x="9970" y="2861"/>
                </a:cubicBezTo>
                <a:cubicBezTo>
                  <a:pt x="9913" y="2861"/>
                  <a:pt x="9867" y="2788"/>
                  <a:pt x="9868" y="2698"/>
                </a:cubicBezTo>
                <a:cubicBezTo>
                  <a:pt x="9869" y="2609"/>
                  <a:pt x="9916" y="2537"/>
                  <a:pt x="9973" y="2537"/>
                </a:cubicBezTo>
                <a:close/>
                <a:moveTo>
                  <a:pt x="6966" y="2537"/>
                </a:moveTo>
                <a:cubicBezTo>
                  <a:pt x="7023" y="2537"/>
                  <a:pt x="7062" y="2609"/>
                  <a:pt x="7054" y="2698"/>
                </a:cubicBezTo>
                <a:cubicBezTo>
                  <a:pt x="7045" y="2788"/>
                  <a:pt x="6991" y="2861"/>
                  <a:pt x="6934" y="2861"/>
                </a:cubicBezTo>
                <a:cubicBezTo>
                  <a:pt x="6876" y="2861"/>
                  <a:pt x="6837" y="2788"/>
                  <a:pt x="6846" y="2698"/>
                </a:cubicBezTo>
                <a:cubicBezTo>
                  <a:pt x="6856" y="2609"/>
                  <a:pt x="6909" y="2537"/>
                  <a:pt x="6966" y="2537"/>
                </a:cubicBezTo>
                <a:close/>
                <a:moveTo>
                  <a:pt x="5702" y="2537"/>
                </a:moveTo>
                <a:cubicBezTo>
                  <a:pt x="5759" y="2537"/>
                  <a:pt x="5795" y="2609"/>
                  <a:pt x="5783" y="2698"/>
                </a:cubicBezTo>
                <a:cubicBezTo>
                  <a:pt x="5771" y="2788"/>
                  <a:pt x="5715" y="2861"/>
                  <a:pt x="5657" y="2861"/>
                </a:cubicBezTo>
                <a:cubicBezTo>
                  <a:pt x="5600" y="2861"/>
                  <a:pt x="5564" y="2788"/>
                  <a:pt x="5576" y="2698"/>
                </a:cubicBezTo>
                <a:cubicBezTo>
                  <a:pt x="5589" y="2609"/>
                  <a:pt x="5645" y="2537"/>
                  <a:pt x="5702" y="2537"/>
                </a:cubicBezTo>
                <a:close/>
                <a:moveTo>
                  <a:pt x="5451" y="2537"/>
                </a:moveTo>
                <a:cubicBezTo>
                  <a:pt x="5508" y="2537"/>
                  <a:pt x="5544" y="2609"/>
                  <a:pt x="5531" y="2698"/>
                </a:cubicBezTo>
                <a:cubicBezTo>
                  <a:pt x="5518" y="2788"/>
                  <a:pt x="5461" y="2861"/>
                  <a:pt x="5403" y="2861"/>
                </a:cubicBezTo>
                <a:cubicBezTo>
                  <a:pt x="5346" y="2861"/>
                  <a:pt x="5311" y="2788"/>
                  <a:pt x="5324" y="2698"/>
                </a:cubicBezTo>
                <a:cubicBezTo>
                  <a:pt x="5337" y="2609"/>
                  <a:pt x="5394" y="2537"/>
                  <a:pt x="5451" y="2537"/>
                </a:cubicBezTo>
                <a:close/>
                <a:moveTo>
                  <a:pt x="4442" y="2537"/>
                </a:moveTo>
                <a:cubicBezTo>
                  <a:pt x="4499" y="2537"/>
                  <a:pt x="4533" y="2609"/>
                  <a:pt x="4518" y="2698"/>
                </a:cubicBezTo>
                <a:cubicBezTo>
                  <a:pt x="4502" y="2788"/>
                  <a:pt x="4442" y="2861"/>
                  <a:pt x="4385" y="2861"/>
                </a:cubicBezTo>
                <a:cubicBezTo>
                  <a:pt x="4328" y="2861"/>
                  <a:pt x="4294" y="2788"/>
                  <a:pt x="4311" y="2698"/>
                </a:cubicBezTo>
                <a:cubicBezTo>
                  <a:pt x="4327" y="2609"/>
                  <a:pt x="4385" y="2537"/>
                  <a:pt x="4442" y="2537"/>
                </a:cubicBezTo>
                <a:close/>
                <a:moveTo>
                  <a:pt x="4192" y="2537"/>
                </a:moveTo>
                <a:cubicBezTo>
                  <a:pt x="4248" y="2537"/>
                  <a:pt x="4282" y="2609"/>
                  <a:pt x="4265" y="2698"/>
                </a:cubicBezTo>
                <a:cubicBezTo>
                  <a:pt x="4249" y="2788"/>
                  <a:pt x="4189" y="2861"/>
                  <a:pt x="4132" y="2861"/>
                </a:cubicBezTo>
                <a:cubicBezTo>
                  <a:pt x="4074" y="2861"/>
                  <a:pt x="4041" y="2788"/>
                  <a:pt x="4058" y="2698"/>
                </a:cubicBezTo>
                <a:cubicBezTo>
                  <a:pt x="4075" y="2609"/>
                  <a:pt x="4135" y="2537"/>
                  <a:pt x="4192" y="2537"/>
                </a:cubicBezTo>
                <a:close/>
                <a:moveTo>
                  <a:pt x="3936" y="2537"/>
                </a:moveTo>
                <a:cubicBezTo>
                  <a:pt x="3993" y="2537"/>
                  <a:pt x="4025" y="2609"/>
                  <a:pt x="4009" y="2698"/>
                </a:cubicBezTo>
                <a:cubicBezTo>
                  <a:pt x="3992" y="2788"/>
                  <a:pt x="3932" y="2861"/>
                  <a:pt x="3874" y="2861"/>
                </a:cubicBezTo>
                <a:cubicBezTo>
                  <a:pt x="3817" y="2861"/>
                  <a:pt x="3785" y="2788"/>
                  <a:pt x="3802" y="2698"/>
                </a:cubicBezTo>
                <a:cubicBezTo>
                  <a:pt x="3819" y="2609"/>
                  <a:pt x="3879" y="2537"/>
                  <a:pt x="3936" y="2537"/>
                </a:cubicBezTo>
                <a:close/>
                <a:moveTo>
                  <a:pt x="3685" y="2537"/>
                </a:moveTo>
                <a:cubicBezTo>
                  <a:pt x="3742" y="2537"/>
                  <a:pt x="3774" y="2609"/>
                  <a:pt x="3757" y="2698"/>
                </a:cubicBezTo>
                <a:cubicBezTo>
                  <a:pt x="3739" y="2788"/>
                  <a:pt x="3678" y="2861"/>
                  <a:pt x="3620" y="2861"/>
                </a:cubicBezTo>
                <a:cubicBezTo>
                  <a:pt x="3563" y="2861"/>
                  <a:pt x="3531" y="2788"/>
                  <a:pt x="3550" y="2698"/>
                </a:cubicBezTo>
                <a:cubicBezTo>
                  <a:pt x="3568" y="2609"/>
                  <a:pt x="3629" y="2537"/>
                  <a:pt x="3685" y="2537"/>
                </a:cubicBezTo>
                <a:close/>
                <a:moveTo>
                  <a:pt x="3434" y="2537"/>
                </a:moveTo>
                <a:cubicBezTo>
                  <a:pt x="3491" y="2537"/>
                  <a:pt x="3522" y="2609"/>
                  <a:pt x="3504" y="2698"/>
                </a:cubicBezTo>
                <a:cubicBezTo>
                  <a:pt x="3486" y="2788"/>
                  <a:pt x="3424" y="2861"/>
                  <a:pt x="3367" y="2861"/>
                </a:cubicBezTo>
                <a:cubicBezTo>
                  <a:pt x="3310" y="2861"/>
                  <a:pt x="3279" y="2788"/>
                  <a:pt x="3298" y="2698"/>
                </a:cubicBezTo>
                <a:cubicBezTo>
                  <a:pt x="3316" y="2609"/>
                  <a:pt x="3378" y="2537"/>
                  <a:pt x="3434" y="2537"/>
                </a:cubicBezTo>
                <a:close/>
                <a:moveTo>
                  <a:pt x="3179" y="2537"/>
                </a:moveTo>
                <a:cubicBezTo>
                  <a:pt x="3236" y="2537"/>
                  <a:pt x="3267" y="2609"/>
                  <a:pt x="3248" y="2698"/>
                </a:cubicBezTo>
                <a:cubicBezTo>
                  <a:pt x="3229" y="2788"/>
                  <a:pt x="3167" y="2861"/>
                  <a:pt x="3110" y="2861"/>
                </a:cubicBezTo>
                <a:cubicBezTo>
                  <a:pt x="3052" y="2861"/>
                  <a:pt x="3022" y="2788"/>
                  <a:pt x="3041" y="2698"/>
                </a:cubicBezTo>
                <a:cubicBezTo>
                  <a:pt x="3061" y="2609"/>
                  <a:pt x="3122" y="2537"/>
                  <a:pt x="3179" y="2537"/>
                </a:cubicBezTo>
                <a:close/>
                <a:moveTo>
                  <a:pt x="2928" y="2537"/>
                </a:moveTo>
                <a:cubicBezTo>
                  <a:pt x="2985" y="2537"/>
                  <a:pt x="3015" y="2609"/>
                  <a:pt x="2995" y="2698"/>
                </a:cubicBezTo>
                <a:cubicBezTo>
                  <a:pt x="2976" y="2788"/>
                  <a:pt x="2913" y="2861"/>
                  <a:pt x="2856" y="2861"/>
                </a:cubicBezTo>
                <a:cubicBezTo>
                  <a:pt x="2799" y="2861"/>
                  <a:pt x="2769" y="2788"/>
                  <a:pt x="2789" y="2698"/>
                </a:cubicBezTo>
                <a:cubicBezTo>
                  <a:pt x="2809" y="2609"/>
                  <a:pt x="2871" y="2537"/>
                  <a:pt x="2928" y="2537"/>
                </a:cubicBezTo>
                <a:close/>
                <a:moveTo>
                  <a:pt x="2677" y="2537"/>
                </a:moveTo>
                <a:cubicBezTo>
                  <a:pt x="2734" y="2537"/>
                  <a:pt x="2764" y="2609"/>
                  <a:pt x="2744" y="2698"/>
                </a:cubicBezTo>
                <a:cubicBezTo>
                  <a:pt x="2723" y="2788"/>
                  <a:pt x="2660" y="2861"/>
                  <a:pt x="2603" y="2861"/>
                </a:cubicBezTo>
                <a:cubicBezTo>
                  <a:pt x="2545" y="2861"/>
                  <a:pt x="2516" y="2788"/>
                  <a:pt x="2537" y="2698"/>
                </a:cubicBezTo>
                <a:cubicBezTo>
                  <a:pt x="2558" y="2609"/>
                  <a:pt x="2620" y="2537"/>
                  <a:pt x="2677" y="2537"/>
                </a:cubicBezTo>
                <a:close/>
                <a:moveTo>
                  <a:pt x="2422" y="2537"/>
                </a:moveTo>
                <a:cubicBezTo>
                  <a:pt x="2479" y="2537"/>
                  <a:pt x="2508" y="2609"/>
                  <a:pt x="2487" y="2698"/>
                </a:cubicBezTo>
                <a:cubicBezTo>
                  <a:pt x="2466" y="2788"/>
                  <a:pt x="2403" y="2861"/>
                  <a:pt x="2345" y="2861"/>
                </a:cubicBezTo>
                <a:cubicBezTo>
                  <a:pt x="2288" y="2861"/>
                  <a:pt x="2258" y="2788"/>
                  <a:pt x="2280" y="2698"/>
                </a:cubicBezTo>
                <a:cubicBezTo>
                  <a:pt x="2302" y="2609"/>
                  <a:pt x="2365" y="2537"/>
                  <a:pt x="2422" y="2537"/>
                </a:cubicBezTo>
                <a:close/>
                <a:moveTo>
                  <a:pt x="2171" y="2537"/>
                </a:moveTo>
                <a:cubicBezTo>
                  <a:pt x="2228" y="2537"/>
                  <a:pt x="2256" y="2609"/>
                  <a:pt x="2235" y="2698"/>
                </a:cubicBezTo>
                <a:cubicBezTo>
                  <a:pt x="2213" y="2788"/>
                  <a:pt x="2149" y="2861"/>
                  <a:pt x="2091" y="2861"/>
                </a:cubicBezTo>
                <a:cubicBezTo>
                  <a:pt x="2034" y="2861"/>
                  <a:pt x="2006" y="2788"/>
                  <a:pt x="2028" y="2698"/>
                </a:cubicBezTo>
                <a:cubicBezTo>
                  <a:pt x="2050" y="2609"/>
                  <a:pt x="2114" y="2537"/>
                  <a:pt x="2171" y="2537"/>
                </a:cubicBezTo>
                <a:close/>
                <a:moveTo>
                  <a:pt x="1920" y="2537"/>
                </a:moveTo>
                <a:cubicBezTo>
                  <a:pt x="1977" y="2537"/>
                  <a:pt x="2005" y="2609"/>
                  <a:pt x="1983" y="2698"/>
                </a:cubicBezTo>
                <a:cubicBezTo>
                  <a:pt x="1961" y="2788"/>
                  <a:pt x="1896" y="2861"/>
                  <a:pt x="1838" y="2861"/>
                </a:cubicBezTo>
                <a:cubicBezTo>
                  <a:pt x="1781" y="2861"/>
                  <a:pt x="1753" y="2788"/>
                  <a:pt x="1776" y="2698"/>
                </a:cubicBezTo>
                <a:cubicBezTo>
                  <a:pt x="1799" y="2609"/>
                  <a:pt x="1863" y="2537"/>
                  <a:pt x="1920" y="2537"/>
                </a:cubicBezTo>
                <a:close/>
                <a:moveTo>
                  <a:pt x="1669" y="2537"/>
                </a:moveTo>
                <a:cubicBezTo>
                  <a:pt x="1726" y="2537"/>
                  <a:pt x="1754" y="2609"/>
                  <a:pt x="1731" y="2698"/>
                </a:cubicBezTo>
                <a:cubicBezTo>
                  <a:pt x="1707" y="2788"/>
                  <a:pt x="1642" y="2861"/>
                  <a:pt x="1585" y="2861"/>
                </a:cubicBezTo>
                <a:cubicBezTo>
                  <a:pt x="1528" y="2861"/>
                  <a:pt x="1500" y="2788"/>
                  <a:pt x="1524" y="2698"/>
                </a:cubicBezTo>
                <a:cubicBezTo>
                  <a:pt x="1547" y="2609"/>
                  <a:pt x="1613" y="2537"/>
                  <a:pt x="1669" y="2537"/>
                </a:cubicBezTo>
                <a:close/>
                <a:moveTo>
                  <a:pt x="1414" y="2537"/>
                </a:moveTo>
                <a:cubicBezTo>
                  <a:pt x="1471" y="2537"/>
                  <a:pt x="1498" y="2609"/>
                  <a:pt x="1474" y="2698"/>
                </a:cubicBezTo>
                <a:cubicBezTo>
                  <a:pt x="1450" y="2788"/>
                  <a:pt x="1384" y="2861"/>
                  <a:pt x="1327" y="2861"/>
                </a:cubicBezTo>
                <a:cubicBezTo>
                  <a:pt x="1270" y="2861"/>
                  <a:pt x="1243" y="2788"/>
                  <a:pt x="1267" y="2698"/>
                </a:cubicBezTo>
                <a:cubicBezTo>
                  <a:pt x="1292" y="2609"/>
                  <a:pt x="1357" y="2537"/>
                  <a:pt x="1414" y="2537"/>
                </a:cubicBezTo>
                <a:close/>
                <a:moveTo>
                  <a:pt x="1163" y="2537"/>
                </a:moveTo>
                <a:cubicBezTo>
                  <a:pt x="1220" y="2537"/>
                  <a:pt x="1247" y="2609"/>
                  <a:pt x="1222" y="2698"/>
                </a:cubicBezTo>
                <a:cubicBezTo>
                  <a:pt x="1198" y="2788"/>
                  <a:pt x="1131" y="2861"/>
                  <a:pt x="1074" y="2861"/>
                </a:cubicBezTo>
                <a:cubicBezTo>
                  <a:pt x="1016" y="2861"/>
                  <a:pt x="990" y="2788"/>
                  <a:pt x="1015" y="2698"/>
                </a:cubicBezTo>
                <a:cubicBezTo>
                  <a:pt x="1041" y="2609"/>
                  <a:pt x="1107" y="2537"/>
                  <a:pt x="1163" y="2537"/>
                </a:cubicBezTo>
                <a:close/>
                <a:moveTo>
                  <a:pt x="912" y="2537"/>
                </a:moveTo>
                <a:cubicBezTo>
                  <a:pt x="970" y="2537"/>
                  <a:pt x="995" y="2609"/>
                  <a:pt x="970" y="2698"/>
                </a:cubicBezTo>
                <a:cubicBezTo>
                  <a:pt x="945" y="2788"/>
                  <a:pt x="878" y="2861"/>
                  <a:pt x="821" y="2861"/>
                </a:cubicBezTo>
                <a:cubicBezTo>
                  <a:pt x="763" y="2861"/>
                  <a:pt x="738" y="2788"/>
                  <a:pt x="763" y="2698"/>
                </a:cubicBezTo>
                <a:cubicBezTo>
                  <a:pt x="789" y="2609"/>
                  <a:pt x="856" y="2537"/>
                  <a:pt x="912" y="2537"/>
                </a:cubicBezTo>
                <a:close/>
                <a:moveTo>
                  <a:pt x="658" y="2537"/>
                </a:moveTo>
                <a:cubicBezTo>
                  <a:pt x="714" y="2537"/>
                  <a:pt x="740" y="2609"/>
                  <a:pt x="714" y="2698"/>
                </a:cubicBezTo>
                <a:cubicBezTo>
                  <a:pt x="688" y="2788"/>
                  <a:pt x="620" y="2861"/>
                  <a:pt x="563" y="2861"/>
                </a:cubicBezTo>
                <a:cubicBezTo>
                  <a:pt x="505" y="2861"/>
                  <a:pt x="481" y="2788"/>
                  <a:pt x="507" y="2698"/>
                </a:cubicBezTo>
                <a:cubicBezTo>
                  <a:pt x="533" y="2609"/>
                  <a:pt x="601" y="2537"/>
                  <a:pt x="658" y="2537"/>
                </a:cubicBezTo>
                <a:close/>
                <a:moveTo>
                  <a:pt x="19217" y="2146"/>
                </a:moveTo>
                <a:cubicBezTo>
                  <a:pt x="19273" y="2146"/>
                  <a:pt x="19338" y="2216"/>
                  <a:pt x="19362" y="2303"/>
                </a:cubicBezTo>
                <a:cubicBezTo>
                  <a:pt x="19386" y="2391"/>
                  <a:pt x="19361" y="2462"/>
                  <a:pt x="19304" y="2462"/>
                </a:cubicBezTo>
                <a:cubicBezTo>
                  <a:pt x="19247" y="2462"/>
                  <a:pt x="19182" y="2391"/>
                  <a:pt x="19158" y="2303"/>
                </a:cubicBezTo>
                <a:cubicBezTo>
                  <a:pt x="19134" y="2216"/>
                  <a:pt x="19160" y="2146"/>
                  <a:pt x="19217" y="2146"/>
                </a:cubicBezTo>
                <a:close/>
                <a:moveTo>
                  <a:pt x="18969" y="2146"/>
                </a:moveTo>
                <a:cubicBezTo>
                  <a:pt x="19025" y="2146"/>
                  <a:pt x="19090" y="2216"/>
                  <a:pt x="19113" y="2303"/>
                </a:cubicBezTo>
                <a:cubicBezTo>
                  <a:pt x="19137" y="2391"/>
                  <a:pt x="19110" y="2462"/>
                  <a:pt x="19053" y="2462"/>
                </a:cubicBezTo>
                <a:cubicBezTo>
                  <a:pt x="18997" y="2462"/>
                  <a:pt x="18932" y="2391"/>
                  <a:pt x="18909" y="2303"/>
                </a:cubicBezTo>
                <a:cubicBezTo>
                  <a:pt x="18886" y="2216"/>
                  <a:pt x="18913" y="2146"/>
                  <a:pt x="18969" y="2146"/>
                </a:cubicBezTo>
                <a:close/>
                <a:moveTo>
                  <a:pt x="18717" y="2146"/>
                </a:moveTo>
                <a:cubicBezTo>
                  <a:pt x="18773" y="2146"/>
                  <a:pt x="18837" y="2216"/>
                  <a:pt x="18860" y="2303"/>
                </a:cubicBezTo>
                <a:cubicBezTo>
                  <a:pt x="18883" y="2391"/>
                  <a:pt x="18856" y="2462"/>
                  <a:pt x="18799" y="2462"/>
                </a:cubicBezTo>
                <a:cubicBezTo>
                  <a:pt x="18742" y="2462"/>
                  <a:pt x="18678" y="2391"/>
                  <a:pt x="18656" y="2303"/>
                </a:cubicBezTo>
                <a:cubicBezTo>
                  <a:pt x="18633" y="2216"/>
                  <a:pt x="18661" y="2146"/>
                  <a:pt x="18717" y="2146"/>
                </a:cubicBezTo>
                <a:close/>
                <a:moveTo>
                  <a:pt x="18469" y="2146"/>
                </a:moveTo>
                <a:cubicBezTo>
                  <a:pt x="18525" y="2146"/>
                  <a:pt x="18589" y="2216"/>
                  <a:pt x="18611" y="2303"/>
                </a:cubicBezTo>
                <a:cubicBezTo>
                  <a:pt x="18633" y="2391"/>
                  <a:pt x="18606" y="2462"/>
                  <a:pt x="18549" y="2462"/>
                </a:cubicBezTo>
                <a:cubicBezTo>
                  <a:pt x="18492" y="2462"/>
                  <a:pt x="18429" y="2391"/>
                  <a:pt x="18407" y="2303"/>
                </a:cubicBezTo>
                <a:cubicBezTo>
                  <a:pt x="18385" y="2216"/>
                  <a:pt x="18413" y="2146"/>
                  <a:pt x="18469" y="2146"/>
                </a:cubicBezTo>
                <a:close/>
                <a:moveTo>
                  <a:pt x="18222" y="2146"/>
                </a:moveTo>
                <a:cubicBezTo>
                  <a:pt x="18278" y="2146"/>
                  <a:pt x="18341" y="2216"/>
                  <a:pt x="18363" y="2303"/>
                </a:cubicBezTo>
                <a:cubicBezTo>
                  <a:pt x="18384" y="2391"/>
                  <a:pt x="18356" y="2462"/>
                  <a:pt x="18299" y="2462"/>
                </a:cubicBezTo>
                <a:cubicBezTo>
                  <a:pt x="18242" y="2462"/>
                  <a:pt x="18179" y="2391"/>
                  <a:pt x="18158" y="2303"/>
                </a:cubicBezTo>
                <a:cubicBezTo>
                  <a:pt x="18137" y="2216"/>
                  <a:pt x="18165" y="2146"/>
                  <a:pt x="18222" y="2146"/>
                </a:cubicBezTo>
                <a:close/>
                <a:moveTo>
                  <a:pt x="17970" y="2146"/>
                </a:moveTo>
                <a:cubicBezTo>
                  <a:pt x="18026" y="2146"/>
                  <a:pt x="18088" y="2216"/>
                  <a:pt x="18109" y="2303"/>
                </a:cubicBezTo>
                <a:cubicBezTo>
                  <a:pt x="18130" y="2391"/>
                  <a:pt x="18101" y="2462"/>
                  <a:pt x="18045" y="2462"/>
                </a:cubicBezTo>
                <a:cubicBezTo>
                  <a:pt x="17988" y="2462"/>
                  <a:pt x="17925" y="2391"/>
                  <a:pt x="17905" y="2303"/>
                </a:cubicBezTo>
                <a:cubicBezTo>
                  <a:pt x="17884" y="2216"/>
                  <a:pt x="17913" y="2146"/>
                  <a:pt x="17970" y="2146"/>
                </a:cubicBezTo>
                <a:close/>
                <a:moveTo>
                  <a:pt x="17722" y="2146"/>
                </a:moveTo>
                <a:cubicBezTo>
                  <a:pt x="17778" y="2146"/>
                  <a:pt x="17840" y="2216"/>
                  <a:pt x="17860" y="2303"/>
                </a:cubicBezTo>
                <a:cubicBezTo>
                  <a:pt x="17881" y="2391"/>
                  <a:pt x="17851" y="2462"/>
                  <a:pt x="17794" y="2462"/>
                </a:cubicBezTo>
                <a:cubicBezTo>
                  <a:pt x="17738" y="2462"/>
                  <a:pt x="17676" y="2391"/>
                  <a:pt x="17656" y="2303"/>
                </a:cubicBezTo>
                <a:cubicBezTo>
                  <a:pt x="17636" y="2216"/>
                  <a:pt x="17666" y="2146"/>
                  <a:pt x="17722" y="2146"/>
                </a:cubicBezTo>
                <a:close/>
                <a:moveTo>
                  <a:pt x="17470" y="2146"/>
                </a:moveTo>
                <a:cubicBezTo>
                  <a:pt x="17526" y="2146"/>
                  <a:pt x="17588" y="2216"/>
                  <a:pt x="17607" y="2303"/>
                </a:cubicBezTo>
                <a:cubicBezTo>
                  <a:pt x="17627" y="2391"/>
                  <a:pt x="17597" y="2462"/>
                  <a:pt x="17540" y="2462"/>
                </a:cubicBezTo>
                <a:cubicBezTo>
                  <a:pt x="17483" y="2462"/>
                  <a:pt x="17422" y="2391"/>
                  <a:pt x="17403" y="2303"/>
                </a:cubicBezTo>
                <a:cubicBezTo>
                  <a:pt x="17384" y="2216"/>
                  <a:pt x="17414" y="2146"/>
                  <a:pt x="17470" y="2146"/>
                </a:cubicBezTo>
                <a:close/>
                <a:moveTo>
                  <a:pt x="17222" y="2146"/>
                </a:moveTo>
                <a:cubicBezTo>
                  <a:pt x="17279" y="2146"/>
                  <a:pt x="17340" y="2216"/>
                  <a:pt x="17358" y="2303"/>
                </a:cubicBezTo>
                <a:cubicBezTo>
                  <a:pt x="17377" y="2391"/>
                  <a:pt x="17347" y="2462"/>
                  <a:pt x="17290" y="2462"/>
                </a:cubicBezTo>
                <a:cubicBezTo>
                  <a:pt x="17233" y="2462"/>
                  <a:pt x="17172" y="2391"/>
                  <a:pt x="17154" y="2303"/>
                </a:cubicBezTo>
                <a:cubicBezTo>
                  <a:pt x="17136" y="2216"/>
                  <a:pt x="17166" y="2146"/>
                  <a:pt x="17222" y="2146"/>
                </a:cubicBezTo>
                <a:close/>
                <a:moveTo>
                  <a:pt x="16975" y="2146"/>
                </a:moveTo>
                <a:cubicBezTo>
                  <a:pt x="17031" y="2146"/>
                  <a:pt x="17091" y="2216"/>
                  <a:pt x="17109" y="2303"/>
                </a:cubicBezTo>
                <a:cubicBezTo>
                  <a:pt x="17128" y="2391"/>
                  <a:pt x="17097" y="2462"/>
                  <a:pt x="17040" y="2462"/>
                </a:cubicBezTo>
                <a:cubicBezTo>
                  <a:pt x="16983" y="2462"/>
                  <a:pt x="16923" y="2391"/>
                  <a:pt x="16905" y="2303"/>
                </a:cubicBezTo>
                <a:cubicBezTo>
                  <a:pt x="16887" y="2216"/>
                  <a:pt x="16918" y="2146"/>
                  <a:pt x="16975" y="2146"/>
                </a:cubicBezTo>
                <a:close/>
                <a:moveTo>
                  <a:pt x="16723" y="2146"/>
                </a:moveTo>
                <a:cubicBezTo>
                  <a:pt x="16779" y="2146"/>
                  <a:pt x="16839" y="2216"/>
                  <a:pt x="16857" y="2303"/>
                </a:cubicBezTo>
                <a:cubicBezTo>
                  <a:pt x="16874" y="2391"/>
                  <a:pt x="16843" y="2462"/>
                  <a:pt x="16786" y="2462"/>
                </a:cubicBezTo>
                <a:cubicBezTo>
                  <a:pt x="16729" y="2462"/>
                  <a:pt x="16670" y="2391"/>
                  <a:pt x="16652" y="2303"/>
                </a:cubicBezTo>
                <a:cubicBezTo>
                  <a:pt x="16635" y="2216"/>
                  <a:pt x="16667" y="2146"/>
                  <a:pt x="16723" y="2146"/>
                </a:cubicBezTo>
                <a:close/>
                <a:moveTo>
                  <a:pt x="16475" y="2146"/>
                </a:moveTo>
                <a:cubicBezTo>
                  <a:pt x="16532" y="2146"/>
                  <a:pt x="16591" y="2216"/>
                  <a:pt x="16608" y="2303"/>
                </a:cubicBezTo>
                <a:cubicBezTo>
                  <a:pt x="16625" y="2391"/>
                  <a:pt x="16593" y="2462"/>
                  <a:pt x="16536" y="2462"/>
                </a:cubicBezTo>
                <a:cubicBezTo>
                  <a:pt x="16479" y="2462"/>
                  <a:pt x="16420" y="2391"/>
                  <a:pt x="16403" y="2303"/>
                </a:cubicBezTo>
                <a:cubicBezTo>
                  <a:pt x="16387" y="2216"/>
                  <a:pt x="16419" y="2146"/>
                  <a:pt x="16475" y="2146"/>
                </a:cubicBezTo>
                <a:close/>
                <a:moveTo>
                  <a:pt x="16224" y="2146"/>
                </a:moveTo>
                <a:cubicBezTo>
                  <a:pt x="16280" y="2146"/>
                  <a:pt x="16339" y="2216"/>
                  <a:pt x="16355" y="2303"/>
                </a:cubicBezTo>
                <a:cubicBezTo>
                  <a:pt x="16371" y="2391"/>
                  <a:pt x="16338" y="2462"/>
                  <a:pt x="16282" y="2462"/>
                </a:cubicBezTo>
                <a:cubicBezTo>
                  <a:pt x="16225" y="2462"/>
                  <a:pt x="16166" y="2391"/>
                  <a:pt x="16150" y="2303"/>
                </a:cubicBezTo>
                <a:cubicBezTo>
                  <a:pt x="16135" y="2216"/>
                  <a:pt x="16167" y="2146"/>
                  <a:pt x="16224" y="2146"/>
                </a:cubicBezTo>
                <a:close/>
                <a:moveTo>
                  <a:pt x="15976" y="2146"/>
                </a:moveTo>
                <a:cubicBezTo>
                  <a:pt x="16032" y="2146"/>
                  <a:pt x="16090" y="2216"/>
                  <a:pt x="16106" y="2303"/>
                </a:cubicBezTo>
                <a:cubicBezTo>
                  <a:pt x="16122" y="2391"/>
                  <a:pt x="16088" y="2462"/>
                  <a:pt x="16032" y="2462"/>
                </a:cubicBezTo>
                <a:cubicBezTo>
                  <a:pt x="15975" y="2462"/>
                  <a:pt x="15917" y="2391"/>
                  <a:pt x="15902" y="2303"/>
                </a:cubicBezTo>
                <a:cubicBezTo>
                  <a:pt x="15887" y="2216"/>
                  <a:pt x="15920" y="2146"/>
                  <a:pt x="15976" y="2146"/>
                </a:cubicBezTo>
                <a:close/>
                <a:moveTo>
                  <a:pt x="15729" y="2146"/>
                </a:moveTo>
                <a:cubicBezTo>
                  <a:pt x="15785" y="2146"/>
                  <a:pt x="15842" y="2216"/>
                  <a:pt x="15857" y="2303"/>
                </a:cubicBezTo>
                <a:cubicBezTo>
                  <a:pt x="15872" y="2391"/>
                  <a:pt x="15838" y="2462"/>
                  <a:pt x="15782" y="2462"/>
                </a:cubicBezTo>
                <a:cubicBezTo>
                  <a:pt x="15725" y="2462"/>
                  <a:pt x="15667" y="2391"/>
                  <a:pt x="15653" y="2303"/>
                </a:cubicBezTo>
                <a:cubicBezTo>
                  <a:pt x="15639" y="2216"/>
                  <a:pt x="15672" y="2146"/>
                  <a:pt x="15729" y="2146"/>
                </a:cubicBezTo>
                <a:close/>
                <a:moveTo>
                  <a:pt x="15477" y="2146"/>
                </a:moveTo>
                <a:cubicBezTo>
                  <a:pt x="15533" y="2146"/>
                  <a:pt x="15590" y="2216"/>
                  <a:pt x="15604" y="2303"/>
                </a:cubicBezTo>
                <a:cubicBezTo>
                  <a:pt x="15618" y="2391"/>
                  <a:pt x="15584" y="2462"/>
                  <a:pt x="15528" y="2462"/>
                </a:cubicBezTo>
                <a:cubicBezTo>
                  <a:pt x="15471" y="2462"/>
                  <a:pt x="15414" y="2391"/>
                  <a:pt x="15400" y="2303"/>
                </a:cubicBezTo>
                <a:cubicBezTo>
                  <a:pt x="15386" y="2216"/>
                  <a:pt x="15421" y="2146"/>
                  <a:pt x="15477" y="2146"/>
                </a:cubicBezTo>
                <a:close/>
                <a:moveTo>
                  <a:pt x="15229" y="2146"/>
                </a:moveTo>
                <a:cubicBezTo>
                  <a:pt x="15285" y="2146"/>
                  <a:pt x="15342" y="2216"/>
                  <a:pt x="15355" y="2303"/>
                </a:cubicBezTo>
                <a:cubicBezTo>
                  <a:pt x="15369" y="2391"/>
                  <a:pt x="15335" y="2462"/>
                  <a:pt x="15278" y="2462"/>
                </a:cubicBezTo>
                <a:cubicBezTo>
                  <a:pt x="15221" y="2462"/>
                  <a:pt x="15164" y="2391"/>
                  <a:pt x="15151" y="2303"/>
                </a:cubicBezTo>
                <a:cubicBezTo>
                  <a:pt x="15138" y="2216"/>
                  <a:pt x="15173" y="2146"/>
                  <a:pt x="15229" y="2146"/>
                </a:cubicBezTo>
                <a:close/>
                <a:moveTo>
                  <a:pt x="14978" y="2146"/>
                </a:moveTo>
                <a:cubicBezTo>
                  <a:pt x="15034" y="2146"/>
                  <a:pt x="15090" y="2216"/>
                  <a:pt x="15103" y="2303"/>
                </a:cubicBezTo>
                <a:cubicBezTo>
                  <a:pt x="15116" y="2391"/>
                  <a:pt x="15080" y="2462"/>
                  <a:pt x="15023" y="2462"/>
                </a:cubicBezTo>
                <a:cubicBezTo>
                  <a:pt x="14967" y="2462"/>
                  <a:pt x="14911" y="2391"/>
                  <a:pt x="14898" y="2303"/>
                </a:cubicBezTo>
                <a:cubicBezTo>
                  <a:pt x="14886" y="2216"/>
                  <a:pt x="14922" y="2146"/>
                  <a:pt x="14978" y="2146"/>
                </a:cubicBezTo>
                <a:close/>
                <a:moveTo>
                  <a:pt x="14730" y="2146"/>
                </a:moveTo>
                <a:cubicBezTo>
                  <a:pt x="14787" y="2146"/>
                  <a:pt x="14842" y="2216"/>
                  <a:pt x="14854" y="2303"/>
                </a:cubicBezTo>
                <a:cubicBezTo>
                  <a:pt x="14866" y="2391"/>
                  <a:pt x="14830" y="2462"/>
                  <a:pt x="14774" y="2462"/>
                </a:cubicBezTo>
                <a:cubicBezTo>
                  <a:pt x="14717" y="2462"/>
                  <a:pt x="14661" y="2391"/>
                  <a:pt x="14650" y="2303"/>
                </a:cubicBezTo>
                <a:cubicBezTo>
                  <a:pt x="14638" y="2216"/>
                  <a:pt x="14674" y="2146"/>
                  <a:pt x="14730" y="2146"/>
                </a:cubicBezTo>
                <a:close/>
                <a:moveTo>
                  <a:pt x="14483" y="2146"/>
                </a:moveTo>
                <a:cubicBezTo>
                  <a:pt x="14539" y="2146"/>
                  <a:pt x="14594" y="2216"/>
                  <a:pt x="14605" y="2303"/>
                </a:cubicBezTo>
                <a:cubicBezTo>
                  <a:pt x="14617" y="2391"/>
                  <a:pt x="14580" y="2462"/>
                  <a:pt x="14523" y="2462"/>
                </a:cubicBezTo>
                <a:cubicBezTo>
                  <a:pt x="14467" y="2462"/>
                  <a:pt x="14412" y="2391"/>
                  <a:pt x="14401" y="2303"/>
                </a:cubicBezTo>
                <a:cubicBezTo>
                  <a:pt x="14390" y="2216"/>
                  <a:pt x="14426" y="2146"/>
                  <a:pt x="14483" y="2146"/>
                </a:cubicBezTo>
                <a:close/>
                <a:moveTo>
                  <a:pt x="14231" y="2146"/>
                </a:moveTo>
                <a:cubicBezTo>
                  <a:pt x="14287" y="2146"/>
                  <a:pt x="14341" y="2216"/>
                  <a:pt x="14352" y="2303"/>
                </a:cubicBezTo>
                <a:cubicBezTo>
                  <a:pt x="14363" y="2391"/>
                  <a:pt x="14326" y="2462"/>
                  <a:pt x="14270" y="2462"/>
                </a:cubicBezTo>
                <a:cubicBezTo>
                  <a:pt x="14213" y="2462"/>
                  <a:pt x="14158" y="2391"/>
                  <a:pt x="14148" y="2303"/>
                </a:cubicBezTo>
                <a:cubicBezTo>
                  <a:pt x="14138" y="2216"/>
                  <a:pt x="14175" y="2146"/>
                  <a:pt x="14231" y="2146"/>
                </a:cubicBezTo>
                <a:close/>
                <a:moveTo>
                  <a:pt x="13984" y="2146"/>
                </a:moveTo>
                <a:cubicBezTo>
                  <a:pt x="14040" y="2146"/>
                  <a:pt x="14093" y="2216"/>
                  <a:pt x="14104" y="2303"/>
                </a:cubicBezTo>
                <a:cubicBezTo>
                  <a:pt x="14114" y="2391"/>
                  <a:pt x="14077" y="2462"/>
                  <a:pt x="14020" y="2462"/>
                </a:cubicBezTo>
                <a:cubicBezTo>
                  <a:pt x="13963" y="2462"/>
                  <a:pt x="13909" y="2391"/>
                  <a:pt x="13899" y="2303"/>
                </a:cubicBezTo>
                <a:cubicBezTo>
                  <a:pt x="13889" y="2216"/>
                  <a:pt x="13927" y="2146"/>
                  <a:pt x="13984" y="2146"/>
                </a:cubicBezTo>
                <a:close/>
                <a:moveTo>
                  <a:pt x="13732" y="2146"/>
                </a:moveTo>
                <a:cubicBezTo>
                  <a:pt x="13788" y="2146"/>
                  <a:pt x="13841" y="2216"/>
                  <a:pt x="13851" y="2303"/>
                </a:cubicBezTo>
                <a:cubicBezTo>
                  <a:pt x="13860" y="2391"/>
                  <a:pt x="13822" y="2462"/>
                  <a:pt x="13766" y="2462"/>
                </a:cubicBezTo>
                <a:cubicBezTo>
                  <a:pt x="13709" y="2462"/>
                  <a:pt x="13655" y="2391"/>
                  <a:pt x="13646" y="2303"/>
                </a:cubicBezTo>
                <a:cubicBezTo>
                  <a:pt x="13637" y="2216"/>
                  <a:pt x="13675" y="2146"/>
                  <a:pt x="13732" y="2146"/>
                </a:cubicBezTo>
                <a:close/>
                <a:moveTo>
                  <a:pt x="13484" y="2146"/>
                </a:moveTo>
                <a:cubicBezTo>
                  <a:pt x="13541" y="2146"/>
                  <a:pt x="13593" y="2216"/>
                  <a:pt x="13602" y="2303"/>
                </a:cubicBezTo>
                <a:cubicBezTo>
                  <a:pt x="13611" y="2391"/>
                  <a:pt x="13572" y="2462"/>
                  <a:pt x="13516" y="2462"/>
                </a:cubicBezTo>
                <a:cubicBezTo>
                  <a:pt x="13459" y="2462"/>
                  <a:pt x="13406" y="2391"/>
                  <a:pt x="13398" y="2303"/>
                </a:cubicBezTo>
                <a:cubicBezTo>
                  <a:pt x="13389" y="2216"/>
                  <a:pt x="13428" y="2146"/>
                  <a:pt x="13484" y="2146"/>
                </a:cubicBezTo>
                <a:close/>
                <a:moveTo>
                  <a:pt x="13233" y="2146"/>
                </a:moveTo>
                <a:cubicBezTo>
                  <a:pt x="13289" y="2146"/>
                  <a:pt x="13341" y="2216"/>
                  <a:pt x="13350" y="2303"/>
                </a:cubicBezTo>
                <a:cubicBezTo>
                  <a:pt x="13358" y="2391"/>
                  <a:pt x="13318" y="2462"/>
                  <a:pt x="13262" y="2462"/>
                </a:cubicBezTo>
                <a:cubicBezTo>
                  <a:pt x="13205" y="2462"/>
                  <a:pt x="13152" y="2391"/>
                  <a:pt x="13145" y="2303"/>
                </a:cubicBezTo>
                <a:cubicBezTo>
                  <a:pt x="13137" y="2216"/>
                  <a:pt x="13177" y="2146"/>
                  <a:pt x="13233" y="2146"/>
                </a:cubicBezTo>
                <a:close/>
                <a:moveTo>
                  <a:pt x="12985" y="2146"/>
                </a:moveTo>
                <a:cubicBezTo>
                  <a:pt x="13042" y="2146"/>
                  <a:pt x="13093" y="2216"/>
                  <a:pt x="13101" y="2303"/>
                </a:cubicBezTo>
                <a:cubicBezTo>
                  <a:pt x="13108" y="2391"/>
                  <a:pt x="13068" y="2462"/>
                  <a:pt x="13012" y="2462"/>
                </a:cubicBezTo>
                <a:cubicBezTo>
                  <a:pt x="12955" y="2462"/>
                  <a:pt x="12903" y="2391"/>
                  <a:pt x="12896" y="2303"/>
                </a:cubicBezTo>
                <a:cubicBezTo>
                  <a:pt x="12889" y="2216"/>
                  <a:pt x="12929" y="2146"/>
                  <a:pt x="12985" y="2146"/>
                </a:cubicBezTo>
                <a:close/>
                <a:moveTo>
                  <a:pt x="12734" y="2146"/>
                </a:moveTo>
                <a:cubicBezTo>
                  <a:pt x="12790" y="2146"/>
                  <a:pt x="12841" y="2216"/>
                  <a:pt x="12848" y="2303"/>
                </a:cubicBezTo>
                <a:cubicBezTo>
                  <a:pt x="12855" y="2391"/>
                  <a:pt x="12815" y="2462"/>
                  <a:pt x="12758" y="2462"/>
                </a:cubicBezTo>
                <a:cubicBezTo>
                  <a:pt x="12701" y="2462"/>
                  <a:pt x="12650" y="2391"/>
                  <a:pt x="12643" y="2303"/>
                </a:cubicBezTo>
                <a:cubicBezTo>
                  <a:pt x="12637" y="2216"/>
                  <a:pt x="12678" y="2146"/>
                  <a:pt x="12734" y="2146"/>
                </a:cubicBezTo>
                <a:close/>
                <a:moveTo>
                  <a:pt x="12486" y="2146"/>
                </a:moveTo>
                <a:cubicBezTo>
                  <a:pt x="12542" y="2146"/>
                  <a:pt x="12593" y="2216"/>
                  <a:pt x="12599" y="2303"/>
                </a:cubicBezTo>
                <a:cubicBezTo>
                  <a:pt x="12606" y="2391"/>
                  <a:pt x="12565" y="2462"/>
                  <a:pt x="12508" y="2462"/>
                </a:cubicBezTo>
                <a:cubicBezTo>
                  <a:pt x="12451" y="2462"/>
                  <a:pt x="12401" y="2391"/>
                  <a:pt x="12395" y="2303"/>
                </a:cubicBezTo>
                <a:cubicBezTo>
                  <a:pt x="12389" y="2216"/>
                  <a:pt x="12430" y="2146"/>
                  <a:pt x="12486" y="2146"/>
                </a:cubicBezTo>
                <a:close/>
                <a:moveTo>
                  <a:pt x="12239" y="2146"/>
                </a:moveTo>
                <a:cubicBezTo>
                  <a:pt x="12295" y="2146"/>
                  <a:pt x="12345" y="2216"/>
                  <a:pt x="12351" y="2303"/>
                </a:cubicBezTo>
                <a:cubicBezTo>
                  <a:pt x="12356" y="2391"/>
                  <a:pt x="12315" y="2462"/>
                  <a:pt x="12258" y="2462"/>
                </a:cubicBezTo>
                <a:cubicBezTo>
                  <a:pt x="12201" y="2462"/>
                  <a:pt x="12151" y="2391"/>
                  <a:pt x="12146" y="2303"/>
                </a:cubicBezTo>
                <a:cubicBezTo>
                  <a:pt x="12141" y="2216"/>
                  <a:pt x="12183" y="2146"/>
                  <a:pt x="12239" y="2146"/>
                </a:cubicBezTo>
                <a:close/>
                <a:moveTo>
                  <a:pt x="11988" y="2146"/>
                </a:moveTo>
                <a:cubicBezTo>
                  <a:pt x="12044" y="2146"/>
                  <a:pt x="12093" y="2216"/>
                  <a:pt x="12098" y="2303"/>
                </a:cubicBezTo>
                <a:cubicBezTo>
                  <a:pt x="12103" y="2391"/>
                  <a:pt x="12061" y="2462"/>
                  <a:pt x="12004" y="2462"/>
                </a:cubicBezTo>
                <a:cubicBezTo>
                  <a:pt x="11948" y="2462"/>
                  <a:pt x="11898" y="2391"/>
                  <a:pt x="11894" y="2303"/>
                </a:cubicBezTo>
                <a:cubicBezTo>
                  <a:pt x="11889" y="2216"/>
                  <a:pt x="11931" y="2146"/>
                  <a:pt x="11988" y="2146"/>
                </a:cubicBezTo>
                <a:close/>
                <a:moveTo>
                  <a:pt x="11740" y="2146"/>
                </a:moveTo>
                <a:cubicBezTo>
                  <a:pt x="11796" y="2146"/>
                  <a:pt x="11845" y="2216"/>
                  <a:pt x="11849" y="2303"/>
                </a:cubicBezTo>
                <a:cubicBezTo>
                  <a:pt x="11854" y="2391"/>
                  <a:pt x="11811" y="2462"/>
                  <a:pt x="11754" y="2462"/>
                </a:cubicBezTo>
                <a:cubicBezTo>
                  <a:pt x="11698" y="2462"/>
                  <a:pt x="11649" y="2391"/>
                  <a:pt x="11645" y="2303"/>
                </a:cubicBezTo>
                <a:cubicBezTo>
                  <a:pt x="11642" y="2216"/>
                  <a:pt x="11684" y="2146"/>
                  <a:pt x="11740" y="2146"/>
                </a:cubicBezTo>
                <a:close/>
                <a:moveTo>
                  <a:pt x="11472" y="2146"/>
                </a:moveTo>
                <a:cubicBezTo>
                  <a:pt x="11529" y="2146"/>
                  <a:pt x="11577" y="2216"/>
                  <a:pt x="11580" y="2303"/>
                </a:cubicBezTo>
                <a:cubicBezTo>
                  <a:pt x="11584" y="2391"/>
                  <a:pt x="11541" y="2462"/>
                  <a:pt x="11484" y="2462"/>
                </a:cubicBezTo>
                <a:cubicBezTo>
                  <a:pt x="11427" y="2462"/>
                  <a:pt x="11379" y="2391"/>
                  <a:pt x="11376" y="2303"/>
                </a:cubicBezTo>
                <a:cubicBezTo>
                  <a:pt x="11373" y="2216"/>
                  <a:pt x="11416" y="2146"/>
                  <a:pt x="11472" y="2146"/>
                </a:cubicBezTo>
                <a:close/>
                <a:moveTo>
                  <a:pt x="11221" y="2146"/>
                </a:moveTo>
                <a:cubicBezTo>
                  <a:pt x="11277" y="2146"/>
                  <a:pt x="11325" y="2216"/>
                  <a:pt x="11327" y="2303"/>
                </a:cubicBezTo>
                <a:cubicBezTo>
                  <a:pt x="11330" y="2391"/>
                  <a:pt x="11287" y="2462"/>
                  <a:pt x="11230" y="2462"/>
                </a:cubicBezTo>
                <a:cubicBezTo>
                  <a:pt x="11173" y="2462"/>
                  <a:pt x="11126" y="2391"/>
                  <a:pt x="11123" y="2303"/>
                </a:cubicBezTo>
                <a:cubicBezTo>
                  <a:pt x="11121" y="2216"/>
                  <a:pt x="11165" y="2146"/>
                  <a:pt x="11221" y="2146"/>
                </a:cubicBezTo>
                <a:close/>
                <a:moveTo>
                  <a:pt x="10973" y="2146"/>
                </a:moveTo>
                <a:cubicBezTo>
                  <a:pt x="11030" y="2146"/>
                  <a:pt x="11077" y="2216"/>
                  <a:pt x="11079" y="2303"/>
                </a:cubicBezTo>
                <a:cubicBezTo>
                  <a:pt x="11081" y="2391"/>
                  <a:pt x="11037" y="2462"/>
                  <a:pt x="10981" y="2462"/>
                </a:cubicBezTo>
                <a:cubicBezTo>
                  <a:pt x="10924" y="2462"/>
                  <a:pt x="10876" y="2391"/>
                  <a:pt x="10875" y="2303"/>
                </a:cubicBezTo>
                <a:cubicBezTo>
                  <a:pt x="10873" y="2216"/>
                  <a:pt x="10917" y="2146"/>
                  <a:pt x="10973" y="2146"/>
                </a:cubicBezTo>
                <a:close/>
                <a:moveTo>
                  <a:pt x="10722" y="2146"/>
                </a:moveTo>
                <a:cubicBezTo>
                  <a:pt x="10778" y="2146"/>
                  <a:pt x="10825" y="2216"/>
                  <a:pt x="10827" y="2303"/>
                </a:cubicBezTo>
                <a:cubicBezTo>
                  <a:pt x="10828" y="2391"/>
                  <a:pt x="10783" y="2462"/>
                  <a:pt x="10726" y="2462"/>
                </a:cubicBezTo>
                <a:cubicBezTo>
                  <a:pt x="10670" y="2462"/>
                  <a:pt x="10623" y="2391"/>
                  <a:pt x="10622" y="2303"/>
                </a:cubicBezTo>
                <a:cubicBezTo>
                  <a:pt x="10621" y="2216"/>
                  <a:pt x="10666" y="2146"/>
                  <a:pt x="10722" y="2146"/>
                </a:cubicBezTo>
                <a:close/>
                <a:moveTo>
                  <a:pt x="10475" y="2146"/>
                </a:moveTo>
                <a:cubicBezTo>
                  <a:pt x="10531" y="2146"/>
                  <a:pt x="10577" y="2216"/>
                  <a:pt x="10578" y="2303"/>
                </a:cubicBezTo>
                <a:cubicBezTo>
                  <a:pt x="10579" y="2391"/>
                  <a:pt x="10533" y="2462"/>
                  <a:pt x="10477" y="2462"/>
                </a:cubicBezTo>
                <a:cubicBezTo>
                  <a:pt x="10420" y="2462"/>
                  <a:pt x="10374" y="2391"/>
                  <a:pt x="10374" y="2303"/>
                </a:cubicBezTo>
                <a:cubicBezTo>
                  <a:pt x="10373" y="2216"/>
                  <a:pt x="10418" y="2146"/>
                  <a:pt x="10475" y="2146"/>
                </a:cubicBezTo>
                <a:close/>
                <a:moveTo>
                  <a:pt x="10227" y="2146"/>
                </a:moveTo>
                <a:cubicBezTo>
                  <a:pt x="10283" y="2146"/>
                  <a:pt x="10329" y="2216"/>
                  <a:pt x="10329" y="2303"/>
                </a:cubicBezTo>
                <a:cubicBezTo>
                  <a:pt x="10329" y="2391"/>
                  <a:pt x="10284" y="2462"/>
                  <a:pt x="10227" y="2462"/>
                </a:cubicBezTo>
                <a:cubicBezTo>
                  <a:pt x="10171" y="2462"/>
                  <a:pt x="10125" y="2391"/>
                  <a:pt x="10125" y="2303"/>
                </a:cubicBezTo>
                <a:cubicBezTo>
                  <a:pt x="10125" y="2216"/>
                  <a:pt x="10171" y="2146"/>
                  <a:pt x="10227" y="2146"/>
                </a:cubicBezTo>
                <a:close/>
                <a:moveTo>
                  <a:pt x="8748" y="2146"/>
                </a:moveTo>
                <a:cubicBezTo>
                  <a:pt x="8804" y="2146"/>
                  <a:pt x="8847" y="2216"/>
                  <a:pt x="8843" y="2303"/>
                </a:cubicBezTo>
                <a:cubicBezTo>
                  <a:pt x="8839" y="2391"/>
                  <a:pt x="8790" y="2462"/>
                  <a:pt x="8734" y="2462"/>
                </a:cubicBezTo>
                <a:cubicBezTo>
                  <a:pt x="8677" y="2462"/>
                  <a:pt x="8634" y="2391"/>
                  <a:pt x="8639" y="2303"/>
                </a:cubicBezTo>
                <a:cubicBezTo>
                  <a:pt x="8643" y="2216"/>
                  <a:pt x="8692" y="2146"/>
                  <a:pt x="8748" y="2146"/>
                </a:cubicBezTo>
                <a:close/>
                <a:moveTo>
                  <a:pt x="8497" y="2146"/>
                </a:moveTo>
                <a:cubicBezTo>
                  <a:pt x="8553" y="2146"/>
                  <a:pt x="8595" y="2216"/>
                  <a:pt x="8590" y="2303"/>
                </a:cubicBezTo>
                <a:cubicBezTo>
                  <a:pt x="8586" y="2391"/>
                  <a:pt x="8537" y="2462"/>
                  <a:pt x="8480" y="2462"/>
                </a:cubicBezTo>
                <a:cubicBezTo>
                  <a:pt x="8423" y="2462"/>
                  <a:pt x="8381" y="2391"/>
                  <a:pt x="8386" y="2303"/>
                </a:cubicBezTo>
                <a:cubicBezTo>
                  <a:pt x="8391" y="2216"/>
                  <a:pt x="8441" y="2146"/>
                  <a:pt x="8497" y="2146"/>
                </a:cubicBezTo>
                <a:close/>
                <a:moveTo>
                  <a:pt x="7253" y="2146"/>
                </a:moveTo>
                <a:cubicBezTo>
                  <a:pt x="7309" y="2146"/>
                  <a:pt x="7349" y="2216"/>
                  <a:pt x="7341" y="2303"/>
                </a:cubicBezTo>
                <a:cubicBezTo>
                  <a:pt x="7333" y="2391"/>
                  <a:pt x="7280" y="2462"/>
                  <a:pt x="7224" y="2462"/>
                </a:cubicBezTo>
                <a:cubicBezTo>
                  <a:pt x="7167" y="2462"/>
                  <a:pt x="7128" y="2391"/>
                  <a:pt x="7136" y="2303"/>
                </a:cubicBezTo>
                <a:cubicBezTo>
                  <a:pt x="7145" y="2216"/>
                  <a:pt x="7197" y="2146"/>
                  <a:pt x="7253" y="2146"/>
                </a:cubicBezTo>
                <a:close/>
                <a:moveTo>
                  <a:pt x="7002" y="2146"/>
                </a:moveTo>
                <a:cubicBezTo>
                  <a:pt x="7058" y="2146"/>
                  <a:pt x="7097" y="2216"/>
                  <a:pt x="7088" y="2303"/>
                </a:cubicBezTo>
                <a:cubicBezTo>
                  <a:pt x="7080" y="2391"/>
                  <a:pt x="7027" y="2462"/>
                  <a:pt x="6970" y="2462"/>
                </a:cubicBezTo>
                <a:cubicBezTo>
                  <a:pt x="6913" y="2462"/>
                  <a:pt x="6875" y="2391"/>
                  <a:pt x="6884" y="2303"/>
                </a:cubicBezTo>
                <a:cubicBezTo>
                  <a:pt x="6893" y="2216"/>
                  <a:pt x="6946" y="2146"/>
                  <a:pt x="7002" y="2146"/>
                </a:cubicBezTo>
                <a:close/>
                <a:moveTo>
                  <a:pt x="6754" y="2146"/>
                </a:moveTo>
                <a:cubicBezTo>
                  <a:pt x="6811" y="2146"/>
                  <a:pt x="6849" y="2216"/>
                  <a:pt x="6840" y="2303"/>
                </a:cubicBezTo>
                <a:cubicBezTo>
                  <a:pt x="6831" y="2391"/>
                  <a:pt x="6777" y="2462"/>
                  <a:pt x="6720" y="2462"/>
                </a:cubicBezTo>
                <a:cubicBezTo>
                  <a:pt x="6664" y="2462"/>
                  <a:pt x="6626" y="2391"/>
                  <a:pt x="6635" y="2303"/>
                </a:cubicBezTo>
                <a:cubicBezTo>
                  <a:pt x="6645" y="2216"/>
                  <a:pt x="6698" y="2146"/>
                  <a:pt x="6754" y="2146"/>
                </a:cubicBezTo>
                <a:close/>
                <a:moveTo>
                  <a:pt x="6256" y="2146"/>
                </a:moveTo>
                <a:cubicBezTo>
                  <a:pt x="6312" y="2146"/>
                  <a:pt x="6350" y="2216"/>
                  <a:pt x="6339" y="2303"/>
                </a:cubicBezTo>
                <a:cubicBezTo>
                  <a:pt x="6328" y="2391"/>
                  <a:pt x="6274" y="2462"/>
                  <a:pt x="6217" y="2462"/>
                </a:cubicBezTo>
                <a:cubicBezTo>
                  <a:pt x="6161" y="2462"/>
                  <a:pt x="6124" y="2391"/>
                  <a:pt x="6135" y="2303"/>
                </a:cubicBezTo>
                <a:cubicBezTo>
                  <a:pt x="6146" y="2216"/>
                  <a:pt x="6200" y="2146"/>
                  <a:pt x="6256" y="2146"/>
                </a:cubicBezTo>
                <a:close/>
                <a:moveTo>
                  <a:pt x="6005" y="2146"/>
                </a:moveTo>
                <a:cubicBezTo>
                  <a:pt x="6061" y="2146"/>
                  <a:pt x="6098" y="2216"/>
                  <a:pt x="6087" y="2303"/>
                </a:cubicBezTo>
                <a:cubicBezTo>
                  <a:pt x="6076" y="2391"/>
                  <a:pt x="6021" y="2462"/>
                  <a:pt x="5964" y="2462"/>
                </a:cubicBezTo>
                <a:cubicBezTo>
                  <a:pt x="5907" y="2462"/>
                  <a:pt x="5871" y="2391"/>
                  <a:pt x="5882" y="2303"/>
                </a:cubicBezTo>
                <a:cubicBezTo>
                  <a:pt x="5894" y="2216"/>
                  <a:pt x="5949" y="2146"/>
                  <a:pt x="6005" y="2146"/>
                </a:cubicBezTo>
                <a:close/>
                <a:moveTo>
                  <a:pt x="5758" y="2146"/>
                </a:moveTo>
                <a:cubicBezTo>
                  <a:pt x="5814" y="2146"/>
                  <a:pt x="5850" y="2216"/>
                  <a:pt x="5838" y="2303"/>
                </a:cubicBezTo>
                <a:cubicBezTo>
                  <a:pt x="5827" y="2391"/>
                  <a:pt x="5771" y="2462"/>
                  <a:pt x="5714" y="2462"/>
                </a:cubicBezTo>
                <a:cubicBezTo>
                  <a:pt x="5658" y="2462"/>
                  <a:pt x="5622" y="2391"/>
                  <a:pt x="5634" y="2303"/>
                </a:cubicBezTo>
                <a:cubicBezTo>
                  <a:pt x="5646" y="2216"/>
                  <a:pt x="5702" y="2146"/>
                  <a:pt x="5758" y="2146"/>
                </a:cubicBezTo>
                <a:close/>
                <a:moveTo>
                  <a:pt x="5507" y="2146"/>
                </a:moveTo>
                <a:cubicBezTo>
                  <a:pt x="5563" y="2146"/>
                  <a:pt x="5599" y="2216"/>
                  <a:pt x="5587" y="2303"/>
                </a:cubicBezTo>
                <a:cubicBezTo>
                  <a:pt x="5574" y="2391"/>
                  <a:pt x="5518" y="2462"/>
                  <a:pt x="5461" y="2462"/>
                </a:cubicBezTo>
                <a:cubicBezTo>
                  <a:pt x="5404" y="2462"/>
                  <a:pt x="5369" y="2391"/>
                  <a:pt x="5382" y="2303"/>
                </a:cubicBezTo>
                <a:cubicBezTo>
                  <a:pt x="5395" y="2216"/>
                  <a:pt x="5451" y="2146"/>
                  <a:pt x="5507" y="2146"/>
                </a:cubicBezTo>
                <a:close/>
                <a:moveTo>
                  <a:pt x="5260" y="2146"/>
                </a:moveTo>
                <a:cubicBezTo>
                  <a:pt x="5316" y="2146"/>
                  <a:pt x="5351" y="2216"/>
                  <a:pt x="5338" y="2303"/>
                </a:cubicBezTo>
                <a:cubicBezTo>
                  <a:pt x="5325" y="2391"/>
                  <a:pt x="5268" y="2462"/>
                  <a:pt x="5211" y="2462"/>
                </a:cubicBezTo>
                <a:cubicBezTo>
                  <a:pt x="5155" y="2462"/>
                  <a:pt x="5120" y="2391"/>
                  <a:pt x="5133" y="2303"/>
                </a:cubicBezTo>
                <a:cubicBezTo>
                  <a:pt x="5147" y="2216"/>
                  <a:pt x="5204" y="2146"/>
                  <a:pt x="5260" y="2146"/>
                </a:cubicBezTo>
                <a:close/>
                <a:moveTo>
                  <a:pt x="5009" y="2146"/>
                </a:moveTo>
                <a:cubicBezTo>
                  <a:pt x="5065" y="2146"/>
                  <a:pt x="5100" y="2216"/>
                  <a:pt x="5086" y="2303"/>
                </a:cubicBezTo>
                <a:cubicBezTo>
                  <a:pt x="5072" y="2391"/>
                  <a:pt x="5015" y="2462"/>
                  <a:pt x="4958" y="2462"/>
                </a:cubicBezTo>
                <a:cubicBezTo>
                  <a:pt x="4901" y="2462"/>
                  <a:pt x="4867" y="2391"/>
                  <a:pt x="4881" y="2303"/>
                </a:cubicBezTo>
                <a:cubicBezTo>
                  <a:pt x="4895" y="2216"/>
                  <a:pt x="4953" y="2146"/>
                  <a:pt x="5009" y="2146"/>
                </a:cubicBezTo>
                <a:close/>
                <a:moveTo>
                  <a:pt x="4758" y="2146"/>
                </a:moveTo>
                <a:cubicBezTo>
                  <a:pt x="4814" y="2146"/>
                  <a:pt x="4848" y="2216"/>
                  <a:pt x="4833" y="2303"/>
                </a:cubicBezTo>
                <a:cubicBezTo>
                  <a:pt x="4819" y="2391"/>
                  <a:pt x="4761" y="2462"/>
                  <a:pt x="4704" y="2462"/>
                </a:cubicBezTo>
                <a:cubicBezTo>
                  <a:pt x="4648" y="2462"/>
                  <a:pt x="4614" y="2391"/>
                  <a:pt x="4629" y="2303"/>
                </a:cubicBezTo>
                <a:cubicBezTo>
                  <a:pt x="4644" y="2216"/>
                  <a:pt x="4702" y="2146"/>
                  <a:pt x="4758" y="2146"/>
                </a:cubicBezTo>
                <a:close/>
                <a:moveTo>
                  <a:pt x="4511" y="2146"/>
                </a:moveTo>
                <a:cubicBezTo>
                  <a:pt x="4567" y="2146"/>
                  <a:pt x="4600" y="2216"/>
                  <a:pt x="4585" y="2303"/>
                </a:cubicBezTo>
                <a:cubicBezTo>
                  <a:pt x="4570" y="2391"/>
                  <a:pt x="4512" y="2462"/>
                  <a:pt x="4455" y="2462"/>
                </a:cubicBezTo>
                <a:cubicBezTo>
                  <a:pt x="4398" y="2462"/>
                  <a:pt x="4365" y="2391"/>
                  <a:pt x="4381" y="2303"/>
                </a:cubicBezTo>
                <a:cubicBezTo>
                  <a:pt x="4396" y="2216"/>
                  <a:pt x="4455" y="2146"/>
                  <a:pt x="4511" y="2146"/>
                </a:cubicBezTo>
                <a:close/>
                <a:moveTo>
                  <a:pt x="4260" y="2146"/>
                </a:moveTo>
                <a:cubicBezTo>
                  <a:pt x="4316" y="2146"/>
                  <a:pt x="4349" y="2216"/>
                  <a:pt x="4333" y="2303"/>
                </a:cubicBezTo>
                <a:cubicBezTo>
                  <a:pt x="4317" y="2391"/>
                  <a:pt x="4258" y="2462"/>
                  <a:pt x="4202" y="2462"/>
                </a:cubicBezTo>
                <a:cubicBezTo>
                  <a:pt x="4145" y="2462"/>
                  <a:pt x="4112" y="2391"/>
                  <a:pt x="4128" y="2303"/>
                </a:cubicBezTo>
                <a:cubicBezTo>
                  <a:pt x="4145" y="2216"/>
                  <a:pt x="4204" y="2146"/>
                  <a:pt x="4260" y="2146"/>
                </a:cubicBezTo>
                <a:close/>
                <a:moveTo>
                  <a:pt x="4013" y="2146"/>
                </a:moveTo>
                <a:cubicBezTo>
                  <a:pt x="4069" y="2146"/>
                  <a:pt x="4101" y="2216"/>
                  <a:pt x="4085" y="2303"/>
                </a:cubicBezTo>
                <a:cubicBezTo>
                  <a:pt x="4068" y="2391"/>
                  <a:pt x="4009" y="2462"/>
                  <a:pt x="3952" y="2462"/>
                </a:cubicBezTo>
                <a:cubicBezTo>
                  <a:pt x="3895" y="2462"/>
                  <a:pt x="3863" y="2391"/>
                  <a:pt x="3880" y="2303"/>
                </a:cubicBezTo>
                <a:cubicBezTo>
                  <a:pt x="3897" y="2216"/>
                  <a:pt x="3957" y="2146"/>
                  <a:pt x="4013" y="2146"/>
                </a:cubicBezTo>
                <a:close/>
                <a:moveTo>
                  <a:pt x="3762" y="2146"/>
                </a:moveTo>
                <a:cubicBezTo>
                  <a:pt x="3818" y="2146"/>
                  <a:pt x="3850" y="2216"/>
                  <a:pt x="3833" y="2303"/>
                </a:cubicBezTo>
                <a:cubicBezTo>
                  <a:pt x="3815" y="2391"/>
                  <a:pt x="3755" y="2462"/>
                  <a:pt x="3699" y="2462"/>
                </a:cubicBezTo>
                <a:cubicBezTo>
                  <a:pt x="3642" y="2462"/>
                  <a:pt x="3610" y="2391"/>
                  <a:pt x="3628" y="2303"/>
                </a:cubicBezTo>
                <a:cubicBezTo>
                  <a:pt x="3646" y="2216"/>
                  <a:pt x="3706" y="2146"/>
                  <a:pt x="3762" y="2146"/>
                </a:cubicBezTo>
                <a:close/>
                <a:moveTo>
                  <a:pt x="3515" y="2146"/>
                </a:moveTo>
                <a:cubicBezTo>
                  <a:pt x="3571" y="2146"/>
                  <a:pt x="3602" y="2216"/>
                  <a:pt x="3584" y="2303"/>
                </a:cubicBezTo>
                <a:cubicBezTo>
                  <a:pt x="3567" y="2391"/>
                  <a:pt x="3506" y="2462"/>
                  <a:pt x="3449" y="2462"/>
                </a:cubicBezTo>
                <a:cubicBezTo>
                  <a:pt x="3393" y="2462"/>
                  <a:pt x="3362" y="2391"/>
                  <a:pt x="3380" y="2303"/>
                </a:cubicBezTo>
                <a:cubicBezTo>
                  <a:pt x="3398" y="2216"/>
                  <a:pt x="3459" y="2146"/>
                  <a:pt x="3515" y="2146"/>
                </a:cubicBezTo>
                <a:close/>
                <a:moveTo>
                  <a:pt x="3264" y="2146"/>
                </a:moveTo>
                <a:cubicBezTo>
                  <a:pt x="3320" y="2146"/>
                  <a:pt x="3351" y="2216"/>
                  <a:pt x="3332" y="2303"/>
                </a:cubicBezTo>
                <a:cubicBezTo>
                  <a:pt x="3314" y="2391"/>
                  <a:pt x="3253" y="2462"/>
                  <a:pt x="3196" y="2462"/>
                </a:cubicBezTo>
                <a:cubicBezTo>
                  <a:pt x="3139" y="2462"/>
                  <a:pt x="3109" y="2391"/>
                  <a:pt x="3128" y="2303"/>
                </a:cubicBezTo>
                <a:cubicBezTo>
                  <a:pt x="3147" y="2216"/>
                  <a:pt x="3208" y="2146"/>
                  <a:pt x="3264" y="2146"/>
                </a:cubicBezTo>
                <a:close/>
                <a:moveTo>
                  <a:pt x="3013" y="2146"/>
                </a:moveTo>
                <a:cubicBezTo>
                  <a:pt x="3069" y="2146"/>
                  <a:pt x="3099" y="2216"/>
                  <a:pt x="3080" y="2303"/>
                </a:cubicBezTo>
                <a:cubicBezTo>
                  <a:pt x="3061" y="2391"/>
                  <a:pt x="2999" y="2462"/>
                  <a:pt x="2943" y="2462"/>
                </a:cubicBezTo>
                <a:cubicBezTo>
                  <a:pt x="2886" y="2462"/>
                  <a:pt x="2856" y="2391"/>
                  <a:pt x="2876" y="2303"/>
                </a:cubicBezTo>
                <a:cubicBezTo>
                  <a:pt x="2895" y="2216"/>
                  <a:pt x="2956" y="2146"/>
                  <a:pt x="3013" y="2146"/>
                </a:cubicBezTo>
                <a:close/>
                <a:moveTo>
                  <a:pt x="2766" y="2146"/>
                </a:moveTo>
                <a:cubicBezTo>
                  <a:pt x="2822" y="2146"/>
                  <a:pt x="2852" y="2216"/>
                  <a:pt x="2832" y="2303"/>
                </a:cubicBezTo>
                <a:cubicBezTo>
                  <a:pt x="2812" y="2391"/>
                  <a:pt x="2750" y="2462"/>
                  <a:pt x="2693" y="2462"/>
                </a:cubicBezTo>
                <a:cubicBezTo>
                  <a:pt x="2636" y="2462"/>
                  <a:pt x="2607" y="2391"/>
                  <a:pt x="2627" y="2303"/>
                </a:cubicBezTo>
                <a:cubicBezTo>
                  <a:pt x="2648" y="2216"/>
                  <a:pt x="2710" y="2146"/>
                  <a:pt x="2766" y="2146"/>
                </a:cubicBezTo>
                <a:close/>
                <a:moveTo>
                  <a:pt x="2515" y="2146"/>
                </a:moveTo>
                <a:cubicBezTo>
                  <a:pt x="2571" y="2146"/>
                  <a:pt x="2600" y="2216"/>
                  <a:pt x="2580" y="2303"/>
                </a:cubicBezTo>
                <a:cubicBezTo>
                  <a:pt x="2559" y="2391"/>
                  <a:pt x="2496" y="2462"/>
                  <a:pt x="2440" y="2462"/>
                </a:cubicBezTo>
                <a:cubicBezTo>
                  <a:pt x="2383" y="2462"/>
                  <a:pt x="2354" y="2391"/>
                  <a:pt x="2375" y="2303"/>
                </a:cubicBezTo>
                <a:cubicBezTo>
                  <a:pt x="2396" y="2216"/>
                  <a:pt x="2459" y="2146"/>
                  <a:pt x="2515" y="2146"/>
                </a:cubicBezTo>
                <a:close/>
                <a:moveTo>
                  <a:pt x="2268" y="2146"/>
                </a:moveTo>
                <a:cubicBezTo>
                  <a:pt x="2324" y="2146"/>
                  <a:pt x="2353" y="2216"/>
                  <a:pt x="2332" y="2303"/>
                </a:cubicBezTo>
                <a:cubicBezTo>
                  <a:pt x="2311" y="2391"/>
                  <a:pt x="2247" y="2462"/>
                  <a:pt x="2190" y="2462"/>
                </a:cubicBezTo>
                <a:cubicBezTo>
                  <a:pt x="2134" y="2462"/>
                  <a:pt x="2105" y="2391"/>
                  <a:pt x="2127" y="2303"/>
                </a:cubicBezTo>
                <a:cubicBezTo>
                  <a:pt x="2149" y="2216"/>
                  <a:pt x="2212" y="2146"/>
                  <a:pt x="2268" y="2146"/>
                </a:cubicBezTo>
                <a:close/>
                <a:moveTo>
                  <a:pt x="2017" y="2146"/>
                </a:moveTo>
                <a:cubicBezTo>
                  <a:pt x="2073" y="2146"/>
                  <a:pt x="2101" y="2216"/>
                  <a:pt x="2080" y="2303"/>
                </a:cubicBezTo>
                <a:cubicBezTo>
                  <a:pt x="2057" y="2391"/>
                  <a:pt x="1994" y="2462"/>
                  <a:pt x="1937" y="2462"/>
                </a:cubicBezTo>
                <a:cubicBezTo>
                  <a:pt x="1881" y="2462"/>
                  <a:pt x="1853" y="2391"/>
                  <a:pt x="1875" y="2303"/>
                </a:cubicBezTo>
                <a:cubicBezTo>
                  <a:pt x="1897" y="2216"/>
                  <a:pt x="1961" y="2146"/>
                  <a:pt x="2017" y="2146"/>
                </a:cubicBezTo>
                <a:close/>
                <a:moveTo>
                  <a:pt x="1766" y="2146"/>
                </a:moveTo>
                <a:cubicBezTo>
                  <a:pt x="1822" y="2146"/>
                  <a:pt x="1850" y="2216"/>
                  <a:pt x="1827" y="2303"/>
                </a:cubicBezTo>
                <a:cubicBezTo>
                  <a:pt x="1805" y="2391"/>
                  <a:pt x="1741" y="2462"/>
                  <a:pt x="1684" y="2462"/>
                </a:cubicBezTo>
                <a:cubicBezTo>
                  <a:pt x="1627" y="2462"/>
                  <a:pt x="1600" y="2391"/>
                  <a:pt x="1623" y="2303"/>
                </a:cubicBezTo>
                <a:cubicBezTo>
                  <a:pt x="1646" y="2216"/>
                  <a:pt x="1710" y="2146"/>
                  <a:pt x="1766" y="2146"/>
                </a:cubicBezTo>
                <a:close/>
                <a:moveTo>
                  <a:pt x="1519" y="2146"/>
                </a:moveTo>
                <a:cubicBezTo>
                  <a:pt x="1576" y="2146"/>
                  <a:pt x="1602" y="2216"/>
                  <a:pt x="1579" y="2303"/>
                </a:cubicBezTo>
                <a:cubicBezTo>
                  <a:pt x="1556" y="2391"/>
                  <a:pt x="1491" y="2462"/>
                  <a:pt x="1434" y="2462"/>
                </a:cubicBezTo>
                <a:cubicBezTo>
                  <a:pt x="1377" y="2462"/>
                  <a:pt x="1351" y="2391"/>
                  <a:pt x="1375" y="2303"/>
                </a:cubicBezTo>
                <a:cubicBezTo>
                  <a:pt x="1399" y="2216"/>
                  <a:pt x="1463" y="2146"/>
                  <a:pt x="1519" y="2146"/>
                </a:cubicBezTo>
                <a:close/>
                <a:moveTo>
                  <a:pt x="1269" y="2146"/>
                </a:moveTo>
                <a:cubicBezTo>
                  <a:pt x="1324" y="2146"/>
                  <a:pt x="1351" y="2216"/>
                  <a:pt x="1327" y="2303"/>
                </a:cubicBezTo>
                <a:cubicBezTo>
                  <a:pt x="1303" y="2391"/>
                  <a:pt x="1238" y="2462"/>
                  <a:pt x="1181" y="2462"/>
                </a:cubicBezTo>
                <a:cubicBezTo>
                  <a:pt x="1124" y="2462"/>
                  <a:pt x="1098" y="2391"/>
                  <a:pt x="1123" y="2303"/>
                </a:cubicBezTo>
                <a:cubicBezTo>
                  <a:pt x="1147" y="2216"/>
                  <a:pt x="1212" y="2146"/>
                  <a:pt x="1269" y="2146"/>
                </a:cubicBezTo>
                <a:close/>
                <a:moveTo>
                  <a:pt x="1022" y="2146"/>
                </a:moveTo>
                <a:cubicBezTo>
                  <a:pt x="1078" y="2146"/>
                  <a:pt x="1104" y="2216"/>
                  <a:pt x="1079" y="2303"/>
                </a:cubicBezTo>
                <a:cubicBezTo>
                  <a:pt x="1054" y="2391"/>
                  <a:pt x="989" y="2462"/>
                  <a:pt x="932" y="2462"/>
                </a:cubicBezTo>
                <a:cubicBezTo>
                  <a:pt x="875" y="2462"/>
                  <a:pt x="850" y="2391"/>
                  <a:pt x="875" y="2303"/>
                </a:cubicBezTo>
                <a:cubicBezTo>
                  <a:pt x="900" y="2216"/>
                  <a:pt x="965" y="2146"/>
                  <a:pt x="1022" y="2146"/>
                </a:cubicBezTo>
                <a:close/>
                <a:moveTo>
                  <a:pt x="771" y="2146"/>
                </a:moveTo>
                <a:cubicBezTo>
                  <a:pt x="827" y="2146"/>
                  <a:pt x="852" y="2216"/>
                  <a:pt x="827" y="2303"/>
                </a:cubicBezTo>
                <a:cubicBezTo>
                  <a:pt x="802" y="2391"/>
                  <a:pt x="735" y="2462"/>
                  <a:pt x="679" y="2462"/>
                </a:cubicBezTo>
                <a:cubicBezTo>
                  <a:pt x="622" y="2462"/>
                  <a:pt x="597" y="2391"/>
                  <a:pt x="623" y="2303"/>
                </a:cubicBezTo>
                <a:cubicBezTo>
                  <a:pt x="648" y="2216"/>
                  <a:pt x="715" y="2146"/>
                  <a:pt x="771" y="2146"/>
                </a:cubicBezTo>
                <a:close/>
                <a:moveTo>
                  <a:pt x="524" y="2146"/>
                </a:moveTo>
                <a:cubicBezTo>
                  <a:pt x="580" y="2146"/>
                  <a:pt x="605" y="2216"/>
                  <a:pt x="579" y="2303"/>
                </a:cubicBezTo>
                <a:cubicBezTo>
                  <a:pt x="553" y="2391"/>
                  <a:pt x="486" y="2462"/>
                  <a:pt x="429" y="2462"/>
                </a:cubicBezTo>
                <a:cubicBezTo>
                  <a:pt x="372" y="2462"/>
                  <a:pt x="348" y="2391"/>
                  <a:pt x="374" y="2303"/>
                </a:cubicBezTo>
                <a:cubicBezTo>
                  <a:pt x="401" y="2216"/>
                  <a:pt x="468" y="2146"/>
                  <a:pt x="524" y="2146"/>
                </a:cubicBezTo>
                <a:close/>
                <a:moveTo>
                  <a:pt x="18865" y="1776"/>
                </a:moveTo>
                <a:cubicBezTo>
                  <a:pt x="18920" y="1776"/>
                  <a:pt x="18984" y="1845"/>
                  <a:pt x="19007" y="1930"/>
                </a:cubicBezTo>
                <a:cubicBezTo>
                  <a:pt x="19030" y="2015"/>
                  <a:pt x="19003" y="2085"/>
                  <a:pt x="18948" y="2085"/>
                </a:cubicBezTo>
                <a:cubicBezTo>
                  <a:pt x="18891" y="2085"/>
                  <a:pt x="18828" y="2015"/>
                  <a:pt x="18805" y="1930"/>
                </a:cubicBezTo>
                <a:cubicBezTo>
                  <a:pt x="18782" y="1845"/>
                  <a:pt x="18809" y="1776"/>
                  <a:pt x="18865" y="1776"/>
                </a:cubicBezTo>
                <a:close/>
                <a:moveTo>
                  <a:pt x="18621" y="1776"/>
                </a:moveTo>
                <a:cubicBezTo>
                  <a:pt x="18677" y="1776"/>
                  <a:pt x="18740" y="1845"/>
                  <a:pt x="18762" y="1930"/>
                </a:cubicBezTo>
                <a:cubicBezTo>
                  <a:pt x="18785" y="2015"/>
                  <a:pt x="18758" y="2085"/>
                  <a:pt x="18701" y="2085"/>
                </a:cubicBezTo>
                <a:cubicBezTo>
                  <a:pt x="18646" y="2085"/>
                  <a:pt x="18582" y="2015"/>
                  <a:pt x="18560" y="1930"/>
                </a:cubicBezTo>
                <a:cubicBezTo>
                  <a:pt x="18538" y="1845"/>
                  <a:pt x="18566" y="1776"/>
                  <a:pt x="18621" y="1776"/>
                </a:cubicBezTo>
                <a:close/>
                <a:moveTo>
                  <a:pt x="18373" y="1776"/>
                </a:moveTo>
                <a:cubicBezTo>
                  <a:pt x="18429" y="1776"/>
                  <a:pt x="18492" y="1845"/>
                  <a:pt x="18513" y="1930"/>
                </a:cubicBezTo>
                <a:cubicBezTo>
                  <a:pt x="18535" y="2015"/>
                  <a:pt x="18508" y="2085"/>
                  <a:pt x="18451" y="2085"/>
                </a:cubicBezTo>
                <a:cubicBezTo>
                  <a:pt x="18396" y="2085"/>
                  <a:pt x="18333" y="2015"/>
                  <a:pt x="18311" y="1930"/>
                </a:cubicBezTo>
                <a:cubicBezTo>
                  <a:pt x="18290" y="1845"/>
                  <a:pt x="18318" y="1776"/>
                  <a:pt x="18373" y="1776"/>
                </a:cubicBezTo>
                <a:close/>
                <a:moveTo>
                  <a:pt x="18126" y="1776"/>
                </a:moveTo>
                <a:cubicBezTo>
                  <a:pt x="18181" y="1776"/>
                  <a:pt x="18244" y="1845"/>
                  <a:pt x="18264" y="1930"/>
                </a:cubicBezTo>
                <a:cubicBezTo>
                  <a:pt x="18286" y="2015"/>
                  <a:pt x="18257" y="2085"/>
                  <a:pt x="18202" y="2085"/>
                </a:cubicBezTo>
                <a:cubicBezTo>
                  <a:pt x="18145" y="2085"/>
                  <a:pt x="18083" y="2015"/>
                  <a:pt x="18062" y="1930"/>
                </a:cubicBezTo>
                <a:cubicBezTo>
                  <a:pt x="18042" y="1845"/>
                  <a:pt x="18071" y="1776"/>
                  <a:pt x="18126" y="1776"/>
                </a:cubicBezTo>
                <a:close/>
                <a:moveTo>
                  <a:pt x="17882" y="1776"/>
                </a:moveTo>
                <a:cubicBezTo>
                  <a:pt x="17938" y="1776"/>
                  <a:pt x="17999" y="1845"/>
                  <a:pt x="18020" y="1930"/>
                </a:cubicBezTo>
                <a:cubicBezTo>
                  <a:pt x="18040" y="2015"/>
                  <a:pt x="18012" y="2085"/>
                  <a:pt x="17955" y="2085"/>
                </a:cubicBezTo>
                <a:cubicBezTo>
                  <a:pt x="17899" y="2085"/>
                  <a:pt x="17838" y="2015"/>
                  <a:pt x="17818" y="1930"/>
                </a:cubicBezTo>
                <a:cubicBezTo>
                  <a:pt x="17798" y="1845"/>
                  <a:pt x="17827" y="1776"/>
                  <a:pt x="17882" y="1776"/>
                </a:cubicBezTo>
                <a:close/>
                <a:moveTo>
                  <a:pt x="17634" y="1776"/>
                </a:moveTo>
                <a:cubicBezTo>
                  <a:pt x="17690" y="1776"/>
                  <a:pt x="17751" y="1845"/>
                  <a:pt x="17771" y="1930"/>
                </a:cubicBezTo>
                <a:cubicBezTo>
                  <a:pt x="17791" y="2015"/>
                  <a:pt x="17762" y="2085"/>
                  <a:pt x="17705" y="2085"/>
                </a:cubicBezTo>
                <a:cubicBezTo>
                  <a:pt x="17649" y="2085"/>
                  <a:pt x="17588" y="2015"/>
                  <a:pt x="17569" y="1930"/>
                </a:cubicBezTo>
                <a:cubicBezTo>
                  <a:pt x="17549" y="1845"/>
                  <a:pt x="17579" y="1776"/>
                  <a:pt x="17634" y="1776"/>
                </a:cubicBezTo>
                <a:close/>
                <a:moveTo>
                  <a:pt x="17387" y="1776"/>
                </a:moveTo>
                <a:cubicBezTo>
                  <a:pt x="17442" y="1776"/>
                  <a:pt x="17503" y="1845"/>
                  <a:pt x="17522" y="1930"/>
                </a:cubicBezTo>
                <a:cubicBezTo>
                  <a:pt x="17541" y="2015"/>
                  <a:pt x="17512" y="2085"/>
                  <a:pt x="17455" y="2085"/>
                </a:cubicBezTo>
                <a:cubicBezTo>
                  <a:pt x="17399" y="2085"/>
                  <a:pt x="17339" y="2015"/>
                  <a:pt x="17320" y="1930"/>
                </a:cubicBezTo>
                <a:cubicBezTo>
                  <a:pt x="17302" y="1845"/>
                  <a:pt x="17331" y="1776"/>
                  <a:pt x="17387" y="1776"/>
                </a:cubicBezTo>
                <a:close/>
                <a:moveTo>
                  <a:pt x="17143" y="1776"/>
                </a:moveTo>
                <a:cubicBezTo>
                  <a:pt x="17199" y="1776"/>
                  <a:pt x="17259" y="1845"/>
                  <a:pt x="17277" y="1930"/>
                </a:cubicBezTo>
                <a:cubicBezTo>
                  <a:pt x="17296" y="2015"/>
                  <a:pt x="17266" y="2085"/>
                  <a:pt x="17209" y="2085"/>
                </a:cubicBezTo>
                <a:cubicBezTo>
                  <a:pt x="17154" y="2085"/>
                  <a:pt x="17093" y="2015"/>
                  <a:pt x="17075" y="1930"/>
                </a:cubicBezTo>
                <a:cubicBezTo>
                  <a:pt x="17057" y="1845"/>
                  <a:pt x="17088" y="1776"/>
                  <a:pt x="17143" y="1776"/>
                </a:cubicBezTo>
                <a:close/>
                <a:moveTo>
                  <a:pt x="16895" y="1776"/>
                </a:moveTo>
                <a:cubicBezTo>
                  <a:pt x="16951" y="1776"/>
                  <a:pt x="17011" y="1845"/>
                  <a:pt x="17028" y="1930"/>
                </a:cubicBezTo>
                <a:cubicBezTo>
                  <a:pt x="17046" y="2015"/>
                  <a:pt x="17016" y="2085"/>
                  <a:pt x="16959" y="2085"/>
                </a:cubicBezTo>
                <a:cubicBezTo>
                  <a:pt x="16903" y="2085"/>
                  <a:pt x="16844" y="2015"/>
                  <a:pt x="16826" y="1930"/>
                </a:cubicBezTo>
                <a:cubicBezTo>
                  <a:pt x="16809" y="1845"/>
                  <a:pt x="16840" y="1776"/>
                  <a:pt x="16895" y="1776"/>
                </a:cubicBezTo>
                <a:close/>
                <a:moveTo>
                  <a:pt x="16648" y="1776"/>
                </a:moveTo>
                <a:cubicBezTo>
                  <a:pt x="16703" y="1776"/>
                  <a:pt x="16762" y="1845"/>
                  <a:pt x="16779" y="1930"/>
                </a:cubicBezTo>
                <a:cubicBezTo>
                  <a:pt x="16797" y="2015"/>
                  <a:pt x="16766" y="2085"/>
                  <a:pt x="16709" y="2085"/>
                </a:cubicBezTo>
                <a:cubicBezTo>
                  <a:pt x="16653" y="2085"/>
                  <a:pt x="16594" y="2015"/>
                  <a:pt x="16577" y="1930"/>
                </a:cubicBezTo>
                <a:cubicBezTo>
                  <a:pt x="16561" y="1845"/>
                  <a:pt x="16593" y="1776"/>
                  <a:pt x="16648" y="1776"/>
                </a:cubicBezTo>
                <a:close/>
                <a:moveTo>
                  <a:pt x="16404" y="1776"/>
                </a:moveTo>
                <a:cubicBezTo>
                  <a:pt x="16460" y="1776"/>
                  <a:pt x="16518" y="1845"/>
                  <a:pt x="16535" y="1930"/>
                </a:cubicBezTo>
                <a:cubicBezTo>
                  <a:pt x="16552" y="2015"/>
                  <a:pt x="16519" y="2085"/>
                  <a:pt x="16464" y="2085"/>
                </a:cubicBezTo>
                <a:cubicBezTo>
                  <a:pt x="16408" y="2085"/>
                  <a:pt x="16349" y="2015"/>
                  <a:pt x="16333" y="1930"/>
                </a:cubicBezTo>
                <a:cubicBezTo>
                  <a:pt x="16317" y="1845"/>
                  <a:pt x="16349" y="1776"/>
                  <a:pt x="16404" y="1776"/>
                </a:cubicBezTo>
                <a:close/>
                <a:moveTo>
                  <a:pt x="16157" y="1776"/>
                </a:moveTo>
                <a:cubicBezTo>
                  <a:pt x="16212" y="1776"/>
                  <a:pt x="16270" y="1845"/>
                  <a:pt x="16286" y="1930"/>
                </a:cubicBezTo>
                <a:cubicBezTo>
                  <a:pt x="16302" y="2015"/>
                  <a:pt x="16269" y="2085"/>
                  <a:pt x="16214" y="2085"/>
                </a:cubicBezTo>
                <a:cubicBezTo>
                  <a:pt x="16158" y="2085"/>
                  <a:pt x="16099" y="2015"/>
                  <a:pt x="16084" y="1930"/>
                </a:cubicBezTo>
                <a:cubicBezTo>
                  <a:pt x="16069" y="1845"/>
                  <a:pt x="16101" y="1776"/>
                  <a:pt x="16157" y="1776"/>
                </a:cubicBezTo>
                <a:close/>
                <a:moveTo>
                  <a:pt x="15909" y="1776"/>
                </a:moveTo>
                <a:cubicBezTo>
                  <a:pt x="15965" y="1776"/>
                  <a:pt x="16022" y="1845"/>
                  <a:pt x="16037" y="1930"/>
                </a:cubicBezTo>
                <a:cubicBezTo>
                  <a:pt x="16053" y="2015"/>
                  <a:pt x="16019" y="2085"/>
                  <a:pt x="15963" y="2085"/>
                </a:cubicBezTo>
                <a:cubicBezTo>
                  <a:pt x="15907" y="2085"/>
                  <a:pt x="15850" y="2015"/>
                  <a:pt x="15835" y="1930"/>
                </a:cubicBezTo>
                <a:cubicBezTo>
                  <a:pt x="15821" y="1845"/>
                  <a:pt x="15854" y="1776"/>
                  <a:pt x="15909" y="1776"/>
                </a:cubicBezTo>
                <a:close/>
                <a:moveTo>
                  <a:pt x="15662" y="1776"/>
                </a:moveTo>
                <a:cubicBezTo>
                  <a:pt x="15717" y="1776"/>
                  <a:pt x="15774" y="1845"/>
                  <a:pt x="15788" y="1930"/>
                </a:cubicBezTo>
                <a:cubicBezTo>
                  <a:pt x="15803" y="2015"/>
                  <a:pt x="15770" y="2085"/>
                  <a:pt x="15714" y="2085"/>
                </a:cubicBezTo>
                <a:cubicBezTo>
                  <a:pt x="15658" y="2085"/>
                  <a:pt x="15601" y="2015"/>
                  <a:pt x="15587" y="1930"/>
                </a:cubicBezTo>
                <a:cubicBezTo>
                  <a:pt x="15572" y="1845"/>
                  <a:pt x="15606" y="1776"/>
                  <a:pt x="15662" y="1776"/>
                </a:cubicBezTo>
                <a:close/>
                <a:moveTo>
                  <a:pt x="15418" y="1776"/>
                </a:moveTo>
                <a:cubicBezTo>
                  <a:pt x="15474" y="1776"/>
                  <a:pt x="15530" y="1845"/>
                  <a:pt x="15544" y="1930"/>
                </a:cubicBezTo>
                <a:cubicBezTo>
                  <a:pt x="15558" y="2015"/>
                  <a:pt x="15524" y="2085"/>
                  <a:pt x="15468" y="2085"/>
                </a:cubicBezTo>
                <a:cubicBezTo>
                  <a:pt x="15411" y="2085"/>
                  <a:pt x="15355" y="2015"/>
                  <a:pt x="15342" y="1930"/>
                </a:cubicBezTo>
                <a:cubicBezTo>
                  <a:pt x="15329" y="1845"/>
                  <a:pt x="15363" y="1776"/>
                  <a:pt x="15418" y="1776"/>
                </a:cubicBezTo>
                <a:close/>
                <a:moveTo>
                  <a:pt x="15171" y="1776"/>
                </a:moveTo>
                <a:cubicBezTo>
                  <a:pt x="15226" y="1776"/>
                  <a:pt x="15282" y="1845"/>
                  <a:pt x="15295" y="1930"/>
                </a:cubicBezTo>
                <a:cubicBezTo>
                  <a:pt x="15308" y="2015"/>
                  <a:pt x="15274" y="2085"/>
                  <a:pt x="15218" y="2085"/>
                </a:cubicBezTo>
                <a:cubicBezTo>
                  <a:pt x="15162" y="2085"/>
                  <a:pt x="15106" y="2015"/>
                  <a:pt x="15093" y="1930"/>
                </a:cubicBezTo>
                <a:cubicBezTo>
                  <a:pt x="15080" y="1845"/>
                  <a:pt x="15115" y="1776"/>
                  <a:pt x="15171" y="1776"/>
                </a:cubicBezTo>
                <a:close/>
                <a:moveTo>
                  <a:pt x="14923" y="1776"/>
                </a:moveTo>
                <a:cubicBezTo>
                  <a:pt x="14979" y="1776"/>
                  <a:pt x="15034" y="1845"/>
                  <a:pt x="15046" y="1930"/>
                </a:cubicBezTo>
                <a:cubicBezTo>
                  <a:pt x="15059" y="2015"/>
                  <a:pt x="15024" y="2085"/>
                  <a:pt x="14968" y="2085"/>
                </a:cubicBezTo>
                <a:cubicBezTo>
                  <a:pt x="14912" y="2085"/>
                  <a:pt x="14856" y="2015"/>
                  <a:pt x="14844" y="1930"/>
                </a:cubicBezTo>
                <a:cubicBezTo>
                  <a:pt x="14832" y="1845"/>
                  <a:pt x="14867" y="1776"/>
                  <a:pt x="14923" y="1776"/>
                </a:cubicBezTo>
                <a:close/>
                <a:moveTo>
                  <a:pt x="14680" y="1776"/>
                </a:moveTo>
                <a:cubicBezTo>
                  <a:pt x="14735" y="1776"/>
                  <a:pt x="14790" y="1845"/>
                  <a:pt x="14802" y="1930"/>
                </a:cubicBezTo>
                <a:cubicBezTo>
                  <a:pt x="14814" y="2015"/>
                  <a:pt x="14778" y="2085"/>
                  <a:pt x="14722" y="2085"/>
                </a:cubicBezTo>
                <a:cubicBezTo>
                  <a:pt x="14666" y="2085"/>
                  <a:pt x="14611" y="2015"/>
                  <a:pt x="14600" y="1930"/>
                </a:cubicBezTo>
                <a:cubicBezTo>
                  <a:pt x="14588" y="1845"/>
                  <a:pt x="14624" y="1776"/>
                  <a:pt x="14680" y="1776"/>
                </a:cubicBezTo>
                <a:close/>
                <a:moveTo>
                  <a:pt x="14432" y="1776"/>
                </a:moveTo>
                <a:cubicBezTo>
                  <a:pt x="14488" y="1776"/>
                  <a:pt x="14542" y="1845"/>
                  <a:pt x="14553" y="1930"/>
                </a:cubicBezTo>
                <a:cubicBezTo>
                  <a:pt x="14564" y="2015"/>
                  <a:pt x="14528" y="2085"/>
                  <a:pt x="14472" y="2085"/>
                </a:cubicBezTo>
                <a:cubicBezTo>
                  <a:pt x="14416" y="2085"/>
                  <a:pt x="14362" y="2015"/>
                  <a:pt x="14351" y="1930"/>
                </a:cubicBezTo>
                <a:cubicBezTo>
                  <a:pt x="14340" y="1845"/>
                  <a:pt x="14377" y="1776"/>
                  <a:pt x="14432" y="1776"/>
                </a:cubicBezTo>
                <a:close/>
                <a:moveTo>
                  <a:pt x="14185" y="1776"/>
                </a:moveTo>
                <a:cubicBezTo>
                  <a:pt x="14240" y="1776"/>
                  <a:pt x="14294" y="1845"/>
                  <a:pt x="14304" y="1930"/>
                </a:cubicBezTo>
                <a:cubicBezTo>
                  <a:pt x="14315" y="2015"/>
                  <a:pt x="14278" y="2085"/>
                  <a:pt x="14222" y="2085"/>
                </a:cubicBezTo>
                <a:cubicBezTo>
                  <a:pt x="14166" y="2085"/>
                  <a:pt x="14113" y="2015"/>
                  <a:pt x="14102" y="1930"/>
                </a:cubicBezTo>
                <a:cubicBezTo>
                  <a:pt x="14092" y="1845"/>
                  <a:pt x="14129" y="1776"/>
                  <a:pt x="14185" y="1776"/>
                </a:cubicBezTo>
                <a:close/>
                <a:moveTo>
                  <a:pt x="13937" y="1776"/>
                </a:moveTo>
                <a:cubicBezTo>
                  <a:pt x="13993" y="1776"/>
                  <a:pt x="14046" y="1845"/>
                  <a:pt x="14056" y="1930"/>
                </a:cubicBezTo>
                <a:cubicBezTo>
                  <a:pt x="14066" y="2015"/>
                  <a:pt x="14028" y="2085"/>
                  <a:pt x="13973" y="2085"/>
                </a:cubicBezTo>
                <a:cubicBezTo>
                  <a:pt x="13916" y="2085"/>
                  <a:pt x="13863" y="2015"/>
                  <a:pt x="13854" y="1930"/>
                </a:cubicBezTo>
                <a:cubicBezTo>
                  <a:pt x="13844" y="1845"/>
                  <a:pt x="13882" y="1776"/>
                  <a:pt x="13937" y="1776"/>
                </a:cubicBezTo>
                <a:close/>
                <a:moveTo>
                  <a:pt x="13446" y="1776"/>
                </a:moveTo>
                <a:cubicBezTo>
                  <a:pt x="13502" y="1776"/>
                  <a:pt x="13554" y="1845"/>
                  <a:pt x="13562" y="1930"/>
                </a:cubicBezTo>
                <a:cubicBezTo>
                  <a:pt x="13571" y="2015"/>
                  <a:pt x="13533" y="2085"/>
                  <a:pt x="13477" y="2085"/>
                </a:cubicBezTo>
                <a:cubicBezTo>
                  <a:pt x="13421" y="2085"/>
                  <a:pt x="13369" y="2015"/>
                  <a:pt x="13360" y="1930"/>
                </a:cubicBezTo>
                <a:cubicBezTo>
                  <a:pt x="13352" y="1845"/>
                  <a:pt x="13390" y="1776"/>
                  <a:pt x="13446" y="1776"/>
                </a:cubicBezTo>
                <a:close/>
                <a:moveTo>
                  <a:pt x="13199" y="1776"/>
                </a:moveTo>
                <a:cubicBezTo>
                  <a:pt x="13254" y="1776"/>
                  <a:pt x="13306" y="1845"/>
                  <a:pt x="13314" y="1930"/>
                </a:cubicBezTo>
                <a:cubicBezTo>
                  <a:pt x="13322" y="2015"/>
                  <a:pt x="13283" y="2085"/>
                  <a:pt x="13227" y="2085"/>
                </a:cubicBezTo>
                <a:cubicBezTo>
                  <a:pt x="13171" y="2085"/>
                  <a:pt x="13119" y="2015"/>
                  <a:pt x="13112" y="1930"/>
                </a:cubicBezTo>
                <a:cubicBezTo>
                  <a:pt x="13104" y="1845"/>
                  <a:pt x="13143" y="1776"/>
                  <a:pt x="13199" y="1776"/>
                </a:cubicBezTo>
                <a:close/>
                <a:moveTo>
                  <a:pt x="12955" y="1776"/>
                </a:moveTo>
                <a:cubicBezTo>
                  <a:pt x="13011" y="1776"/>
                  <a:pt x="13062" y="1845"/>
                  <a:pt x="13069" y="1930"/>
                </a:cubicBezTo>
                <a:cubicBezTo>
                  <a:pt x="13077" y="2015"/>
                  <a:pt x="13037" y="2085"/>
                  <a:pt x="12981" y="2085"/>
                </a:cubicBezTo>
                <a:cubicBezTo>
                  <a:pt x="12925" y="2085"/>
                  <a:pt x="12874" y="2015"/>
                  <a:pt x="12867" y="1930"/>
                </a:cubicBezTo>
                <a:cubicBezTo>
                  <a:pt x="12861" y="1845"/>
                  <a:pt x="12900" y="1776"/>
                  <a:pt x="12955" y="1776"/>
                </a:cubicBezTo>
                <a:close/>
                <a:moveTo>
                  <a:pt x="12460" y="1776"/>
                </a:moveTo>
                <a:cubicBezTo>
                  <a:pt x="12516" y="1776"/>
                  <a:pt x="12566" y="1845"/>
                  <a:pt x="12572" y="1930"/>
                </a:cubicBezTo>
                <a:cubicBezTo>
                  <a:pt x="12578" y="2015"/>
                  <a:pt x="12538" y="2085"/>
                  <a:pt x="12482" y="2085"/>
                </a:cubicBezTo>
                <a:cubicBezTo>
                  <a:pt x="12426" y="2085"/>
                  <a:pt x="12376" y="2015"/>
                  <a:pt x="12370" y="1930"/>
                </a:cubicBezTo>
                <a:cubicBezTo>
                  <a:pt x="12364" y="1845"/>
                  <a:pt x="12405" y="1776"/>
                  <a:pt x="12460" y="1776"/>
                </a:cubicBezTo>
                <a:close/>
                <a:moveTo>
                  <a:pt x="11459" y="1776"/>
                </a:moveTo>
                <a:cubicBezTo>
                  <a:pt x="11514" y="1776"/>
                  <a:pt x="11562" y="1845"/>
                  <a:pt x="11565" y="1930"/>
                </a:cubicBezTo>
                <a:cubicBezTo>
                  <a:pt x="11569" y="2015"/>
                  <a:pt x="11526" y="2085"/>
                  <a:pt x="11470" y="2085"/>
                </a:cubicBezTo>
                <a:cubicBezTo>
                  <a:pt x="11414" y="2085"/>
                  <a:pt x="11366" y="2015"/>
                  <a:pt x="11363" y="1930"/>
                </a:cubicBezTo>
                <a:cubicBezTo>
                  <a:pt x="11360" y="1845"/>
                  <a:pt x="11403" y="1776"/>
                  <a:pt x="11459" y="1776"/>
                </a:cubicBezTo>
                <a:close/>
                <a:moveTo>
                  <a:pt x="11211" y="1776"/>
                </a:moveTo>
                <a:cubicBezTo>
                  <a:pt x="11267" y="1776"/>
                  <a:pt x="11314" y="1845"/>
                  <a:pt x="11317" y="1930"/>
                </a:cubicBezTo>
                <a:cubicBezTo>
                  <a:pt x="11320" y="2015"/>
                  <a:pt x="11277" y="2085"/>
                  <a:pt x="11221" y="2085"/>
                </a:cubicBezTo>
                <a:cubicBezTo>
                  <a:pt x="11164" y="2085"/>
                  <a:pt x="11117" y="2015"/>
                  <a:pt x="11115" y="1930"/>
                </a:cubicBezTo>
                <a:cubicBezTo>
                  <a:pt x="11113" y="1845"/>
                  <a:pt x="11156" y="1776"/>
                  <a:pt x="11211" y="1776"/>
                </a:cubicBezTo>
                <a:close/>
                <a:moveTo>
                  <a:pt x="10964" y="1776"/>
                </a:moveTo>
                <a:cubicBezTo>
                  <a:pt x="11020" y="1776"/>
                  <a:pt x="11066" y="1845"/>
                  <a:pt x="11068" y="1930"/>
                </a:cubicBezTo>
                <a:cubicBezTo>
                  <a:pt x="11070" y="2015"/>
                  <a:pt x="11027" y="2085"/>
                  <a:pt x="10971" y="2085"/>
                </a:cubicBezTo>
                <a:cubicBezTo>
                  <a:pt x="10915" y="2085"/>
                  <a:pt x="10868" y="2015"/>
                  <a:pt x="10866" y="1930"/>
                </a:cubicBezTo>
                <a:cubicBezTo>
                  <a:pt x="10865" y="1845"/>
                  <a:pt x="10908" y="1776"/>
                  <a:pt x="10964" y="1776"/>
                </a:cubicBezTo>
                <a:close/>
                <a:moveTo>
                  <a:pt x="10717" y="1776"/>
                </a:moveTo>
                <a:cubicBezTo>
                  <a:pt x="10772" y="1776"/>
                  <a:pt x="10819" y="1845"/>
                  <a:pt x="10820" y="1930"/>
                </a:cubicBezTo>
                <a:cubicBezTo>
                  <a:pt x="10822" y="2015"/>
                  <a:pt x="10777" y="2085"/>
                  <a:pt x="10721" y="2085"/>
                </a:cubicBezTo>
                <a:cubicBezTo>
                  <a:pt x="10665" y="2085"/>
                  <a:pt x="10619" y="2015"/>
                  <a:pt x="10618" y="1930"/>
                </a:cubicBezTo>
                <a:cubicBezTo>
                  <a:pt x="10617" y="1845"/>
                  <a:pt x="10661" y="1776"/>
                  <a:pt x="10717" y="1776"/>
                </a:cubicBezTo>
                <a:close/>
                <a:moveTo>
                  <a:pt x="10473" y="1776"/>
                </a:moveTo>
                <a:cubicBezTo>
                  <a:pt x="10529" y="1776"/>
                  <a:pt x="10575" y="1845"/>
                  <a:pt x="10576" y="1930"/>
                </a:cubicBezTo>
                <a:cubicBezTo>
                  <a:pt x="10576" y="2015"/>
                  <a:pt x="10532" y="2085"/>
                  <a:pt x="10476" y="2085"/>
                </a:cubicBezTo>
                <a:cubicBezTo>
                  <a:pt x="10419" y="2085"/>
                  <a:pt x="10374" y="2015"/>
                  <a:pt x="10374" y="1930"/>
                </a:cubicBezTo>
                <a:cubicBezTo>
                  <a:pt x="10373" y="1845"/>
                  <a:pt x="10418" y="1776"/>
                  <a:pt x="10473" y="1776"/>
                </a:cubicBezTo>
                <a:close/>
                <a:moveTo>
                  <a:pt x="8026" y="1776"/>
                </a:moveTo>
                <a:cubicBezTo>
                  <a:pt x="8082" y="1776"/>
                  <a:pt x="8122" y="1845"/>
                  <a:pt x="8116" y="1930"/>
                </a:cubicBezTo>
                <a:cubicBezTo>
                  <a:pt x="8111" y="2015"/>
                  <a:pt x="8061" y="2085"/>
                  <a:pt x="8005" y="2085"/>
                </a:cubicBezTo>
                <a:cubicBezTo>
                  <a:pt x="7949" y="2085"/>
                  <a:pt x="7908" y="2015"/>
                  <a:pt x="7914" y="1930"/>
                </a:cubicBezTo>
                <a:cubicBezTo>
                  <a:pt x="7920" y="1845"/>
                  <a:pt x="7970" y="1776"/>
                  <a:pt x="8026" y="1776"/>
                </a:cubicBezTo>
                <a:close/>
                <a:moveTo>
                  <a:pt x="7779" y="1776"/>
                </a:moveTo>
                <a:cubicBezTo>
                  <a:pt x="7834" y="1776"/>
                  <a:pt x="7874" y="1845"/>
                  <a:pt x="7868" y="1930"/>
                </a:cubicBezTo>
                <a:cubicBezTo>
                  <a:pt x="7862" y="2015"/>
                  <a:pt x="7811" y="2085"/>
                  <a:pt x="7755" y="2085"/>
                </a:cubicBezTo>
                <a:cubicBezTo>
                  <a:pt x="7699" y="2085"/>
                  <a:pt x="7659" y="2015"/>
                  <a:pt x="7666" y="1930"/>
                </a:cubicBezTo>
                <a:cubicBezTo>
                  <a:pt x="7673" y="1845"/>
                  <a:pt x="7723" y="1776"/>
                  <a:pt x="7779" y="1776"/>
                </a:cubicBezTo>
                <a:close/>
                <a:moveTo>
                  <a:pt x="7532" y="1776"/>
                </a:moveTo>
                <a:cubicBezTo>
                  <a:pt x="7587" y="1776"/>
                  <a:pt x="7626" y="1845"/>
                  <a:pt x="7619" y="1930"/>
                </a:cubicBezTo>
                <a:cubicBezTo>
                  <a:pt x="7612" y="2015"/>
                  <a:pt x="7562" y="2085"/>
                  <a:pt x="7505" y="2085"/>
                </a:cubicBezTo>
                <a:cubicBezTo>
                  <a:pt x="7449" y="2085"/>
                  <a:pt x="7410" y="2015"/>
                  <a:pt x="7418" y="1930"/>
                </a:cubicBezTo>
                <a:cubicBezTo>
                  <a:pt x="7425" y="1845"/>
                  <a:pt x="7476" y="1776"/>
                  <a:pt x="7532" y="1776"/>
                </a:cubicBezTo>
                <a:close/>
                <a:moveTo>
                  <a:pt x="7289" y="1776"/>
                </a:moveTo>
                <a:cubicBezTo>
                  <a:pt x="7344" y="1776"/>
                  <a:pt x="7383" y="1845"/>
                  <a:pt x="7376" y="1930"/>
                </a:cubicBezTo>
                <a:cubicBezTo>
                  <a:pt x="7368" y="2015"/>
                  <a:pt x="7316" y="2085"/>
                  <a:pt x="7260" y="2085"/>
                </a:cubicBezTo>
                <a:cubicBezTo>
                  <a:pt x="7204" y="2085"/>
                  <a:pt x="7165" y="2015"/>
                  <a:pt x="7173" y="1930"/>
                </a:cubicBezTo>
                <a:cubicBezTo>
                  <a:pt x="7182" y="1845"/>
                  <a:pt x="7233" y="1776"/>
                  <a:pt x="7289" y="1776"/>
                </a:cubicBezTo>
                <a:close/>
                <a:moveTo>
                  <a:pt x="7042" y="1776"/>
                </a:moveTo>
                <a:cubicBezTo>
                  <a:pt x="7097" y="1776"/>
                  <a:pt x="7135" y="1845"/>
                  <a:pt x="7127" y="1930"/>
                </a:cubicBezTo>
                <a:cubicBezTo>
                  <a:pt x="7119" y="2015"/>
                  <a:pt x="7067" y="2085"/>
                  <a:pt x="7010" y="2085"/>
                </a:cubicBezTo>
                <a:cubicBezTo>
                  <a:pt x="6955" y="2085"/>
                  <a:pt x="6916" y="2015"/>
                  <a:pt x="6925" y="1930"/>
                </a:cubicBezTo>
                <a:cubicBezTo>
                  <a:pt x="6934" y="1845"/>
                  <a:pt x="6986" y="1776"/>
                  <a:pt x="7042" y="1776"/>
                </a:cubicBezTo>
                <a:close/>
                <a:moveTo>
                  <a:pt x="6794" y="1776"/>
                </a:moveTo>
                <a:cubicBezTo>
                  <a:pt x="6850" y="1776"/>
                  <a:pt x="6888" y="1845"/>
                  <a:pt x="6879" y="1930"/>
                </a:cubicBezTo>
                <a:cubicBezTo>
                  <a:pt x="6870" y="2015"/>
                  <a:pt x="6817" y="2085"/>
                  <a:pt x="6761" y="2085"/>
                </a:cubicBezTo>
                <a:cubicBezTo>
                  <a:pt x="6705" y="2085"/>
                  <a:pt x="6667" y="2015"/>
                  <a:pt x="6677" y="1930"/>
                </a:cubicBezTo>
                <a:cubicBezTo>
                  <a:pt x="6686" y="1845"/>
                  <a:pt x="6739" y="1776"/>
                  <a:pt x="6794" y="1776"/>
                </a:cubicBezTo>
                <a:close/>
                <a:moveTo>
                  <a:pt x="5810" y="1776"/>
                </a:moveTo>
                <a:cubicBezTo>
                  <a:pt x="5866" y="1776"/>
                  <a:pt x="5901" y="1845"/>
                  <a:pt x="5890" y="1930"/>
                </a:cubicBezTo>
                <a:cubicBezTo>
                  <a:pt x="5878" y="2015"/>
                  <a:pt x="5824" y="2085"/>
                  <a:pt x="5767" y="2085"/>
                </a:cubicBezTo>
                <a:cubicBezTo>
                  <a:pt x="5712" y="2085"/>
                  <a:pt x="5676" y="2015"/>
                  <a:pt x="5688" y="1930"/>
                </a:cubicBezTo>
                <a:cubicBezTo>
                  <a:pt x="5700" y="1845"/>
                  <a:pt x="5755" y="1776"/>
                  <a:pt x="5810" y="1776"/>
                </a:cubicBezTo>
                <a:close/>
                <a:moveTo>
                  <a:pt x="5563" y="1776"/>
                </a:moveTo>
                <a:cubicBezTo>
                  <a:pt x="5619" y="1776"/>
                  <a:pt x="5654" y="1845"/>
                  <a:pt x="5642" y="1930"/>
                </a:cubicBezTo>
                <a:cubicBezTo>
                  <a:pt x="5630" y="2015"/>
                  <a:pt x="5574" y="2085"/>
                  <a:pt x="5518" y="2085"/>
                </a:cubicBezTo>
                <a:cubicBezTo>
                  <a:pt x="5462" y="2085"/>
                  <a:pt x="5427" y="2015"/>
                  <a:pt x="5440" y="1930"/>
                </a:cubicBezTo>
                <a:cubicBezTo>
                  <a:pt x="5452" y="1845"/>
                  <a:pt x="5508" y="1776"/>
                  <a:pt x="5563" y="1776"/>
                </a:cubicBezTo>
                <a:close/>
                <a:moveTo>
                  <a:pt x="5316" y="1776"/>
                </a:moveTo>
                <a:cubicBezTo>
                  <a:pt x="5372" y="1776"/>
                  <a:pt x="5406" y="1845"/>
                  <a:pt x="5394" y="1930"/>
                </a:cubicBezTo>
                <a:cubicBezTo>
                  <a:pt x="5381" y="2015"/>
                  <a:pt x="5325" y="2085"/>
                  <a:pt x="5269" y="2085"/>
                </a:cubicBezTo>
                <a:cubicBezTo>
                  <a:pt x="5213" y="2085"/>
                  <a:pt x="5178" y="2015"/>
                  <a:pt x="5191" y="1930"/>
                </a:cubicBezTo>
                <a:cubicBezTo>
                  <a:pt x="5205" y="1845"/>
                  <a:pt x="5261" y="1776"/>
                  <a:pt x="5316" y="1776"/>
                </a:cubicBezTo>
                <a:close/>
                <a:moveTo>
                  <a:pt x="5069" y="1776"/>
                </a:moveTo>
                <a:cubicBezTo>
                  <a:pt x="5124" y="1776"/>
                  <a:pt x="5159" y="1845"/>
                  <a:pt x="5145" y="1930"/>
                </a:cubicBezTo>
                <a:cubicBezTo>
                  <a:pt x="5132" y="2015"/>
                  <a:pt x="5075" y="2085"/>
                  <a:pt x="5019" y="2085"/>
                </a:cubicBezTo>
                <a:cubicBezTo>
                  <a:pt x="4963" y="2085"/>
                  <a:pt x="4929" y="2015"/>
                  <a:pt x="4943" y="1930"/>
                </a:cubicBezTo>
                <a:cubicBezTo>
                  <a:pt x="4957" y="1845"/>
                  <a:pt x="5014" y="1776"/>
                  <a:pt x="5069" y="1776"/>
                </a:cubicBezTo>
                <a:close/>
                <a:moveTo>
                  <a:pt x="4822" y="1776"/>
                </a:moveTo>
                <a:cubicBezTo>
                  <a:pt x="4878" y="1776"/>
                  <a:pt x="4911" y="1845"/>
                  <a:pt x="4897" y="1930"/>
                </a:cubicBezTo>
                <a:cubicBezTo>
                  <a:pt x="4883" y="2015"/>
                  <a:pt x="4826" y="2085"/>
                  <a:pt x="4770" y="2085"/>
                </a:cubicBezTo>
                <a:cubicBezTo>
                  <a:pt x="4714" y="2085"/>
                  <a:pt x="4680" y="2015"/>
                  <a:pt x="4695" y="1930"/>
                </a:cubicBezTo>
                <a:cubicBezTo>
                  <a:pt x="4710" y="1845"/>
                  <a:pt x="4767" y="1776"/>
                  <a:pt x="4822" y="1776"/>
                </a:cubicBezTo>
                <a:close/>
                <a:moveTo>
                  <a:pt x="4332" y="1776"/>
                </a:moveTo>
                <a:cubicBezTo>
                  <a:pt x="4388" y="1776"/>
                  <a:pt x="4420" y="1845"/>
                  <a:pt x="4405" y="1930"/>
                </a:cubicBezTo>
                <a:cubicBezTo>
                  <a:pt x="4389" y="2015"/>
                  <a:pt x="4332" y="2085"/>
                  <a:pt x="4275" y="2085"/>
                </a:cubicBezTo>
                <a:cubicBezTo>
                  <a:pt x="4220" y="2085"/>
                  <a:pt x="4187" y="2015"/>
                  <a:pt x="4203" y="1930"/>
                </a:cubicBezTo>
                <a:cubicBezTo>
                  <a:pt x="4219" y="1845"/>
                  <a:pt x="4277" y="1776"/>
                  <a:pt x="4332" y="1776"/>
                </a:cubicBezTo>
                <a:close/>
                <a:moveTo>
                  <a:pt x="4085" y="1776"/>
                </a:moveTo>
                <a:cubicBezTo>
                  <a:pt x="4141" y="1776"/>
                  <a:pt x="4173" y="1845"/>
                  <a:pt x="4157" y="1930"/>
                </a:cubicBezTo>
                <a:cubicBezTo>
                  <a:pt x="4141" y="2015"/>
                  <a:pt x="4082" y="2085"/>
                  <a:pt x="4026" y="2085"/>
                </a:cubicBezTo>
                <a:cubicBezTo>
                  <a:pt x="3970" y="2085"/>
                  <a:pt x="3938" y="2015"/>
                  <a:pt x="3955" y="1930"/>
                </a:cubicBezTo>
                <a:cubicBezTo>
                  <a:pt x="3971" y="1845"/>
                  <a:pt x="4030" y="1776"/>
                  <a:pt x="4085" y="1776"/>
                </a:cubicBezTo>
                <a:close/>
                <a:moveTo>
                  <a:pt x="3838" y="1776"/>
                </a:moveTo>
                <a:cubicBezTo>
                  <a:pt x="3894" y="1776"/>
                  <a:pt x="3925" y="1845"/>
                  <a:pt x="3909" y="1930"/>
                </a:cubicBezTo>
                <a:cubicBezTo>
                  <a:pt x="3892" y="2015"/>
                  <a:pt x="3833" y="2085"/>
                  <a:pt x="3777" y="2085"/>
                </a:cubicBezTo>
                <a:cubicBezTo>
                  <a:pt x="3721" y="2085"/>
                  <a:pt x="3689" y="2015"/>
                  <a:pt x="3707" y="1930"/>
                </a:cubicBezTo>
                <a:cubicBezTo>
                  <a:pt x="3724" y="1845"/>
                  <a:pt x="3783" y="1776"/>
                  <a:pt x="3838" y="1776"/>
                </a:cubicBezTo>
                <a:close/>
                <a:moveTo>
                  <a:pt x="3591" y="1776"/>
                </a:moveTo>
                <a:cubicBezTo>
                  <a:pt x="3647" y="1776"/>
                  <a:pt x="3678" y="1845"/>
                  <a:pt x="3661" y="1930"/>
                </a:cubicBezTo>
                <a:cubicBezTo>
                  <a:pt x="3643" y="2015"/>
                  <a:pt x="3584" y="2085"/>
                  <a:pt x="3527" y="2085"/>
                </a:cubicBezTo>
                <a:cubicBezTo>
                  <a:pt x="3471" y="2085"/>
                  <a:pt x="3441" y="2015"/>
                  <a:pt x="3459" y="1930"/>
                </a:cubicBezTo>
                <a:cubicBezTo>
                  <a:pt x="3476" y="1845"/>
                  <a:pt x="3536" y="1776"/>
                  <a:pt x="3591" y="1776"/>
                </a:cubicBezTo>
                <a:close/>
                <a:moveTo>
                  <a:pt x="3345" y="1776"/>
                </a:moveTo>
                <a:cubicBezTo>
                  <a:pt x="3400" y="1776"/>
                  <a:pt x="3430" y="1845"/>
                  <a:pt x="3412" y="1930"/>
                </a:cubicBezTo>
                <a:cubicBezTo>
                  <a:pt x="3394" y="2015"/>
                  <a:pt x="3334" y="2085"/>
                  <a:pt x="3278" y="2085"/>
                </a:cubicBezTo>
                <a:cubicBezTo>
                  <a:pt x="3222" y="2085"/>
                  <a:pt x="3192" y="2015"/>
                  <a:pt x="3211" y="1930"/>
                </a:cubicBezTo>
                <a:cubicBezTo>
                  <a:pt x="3229" y="1845"/>
                  <a:pt x="3289" y="1776"/>
                  <a:pt x="3345" y="1776"/>
                </a:cubicBezTo>
                <a:close/>
                <a:moveTo>
                  <a:pt x="3098" y="1776"/>
                </a:moveTo>
                <a:cubicBezTo>
                  <a:pt x="3153" y="1776"/>
                  <a:pt x="3183" y="1845"/>
                  <a:pt x="3165" y="1930"/>
                </a:cubicBezTo>
                <a:cubicBezTo>
                  <a:pt x="3146" y="2015"/>
                  <a:pt x="3085" y="2085"/>
                  <a:pt x="3029" y="2085"/>
                </a:cubicBezTo>
                <a:cubicBezTo>
                  <a:pt x="2973" y="2085"/>
                  <a:pt x="2943" y="2015"/>
                  <a:pt x="2962" y="1930"/>
                </a:cubicBezTo>
                <a:cubicBezTo>
                  <a:pt x="2982" y="1845"/>
                  <a:pt x="3042" y="1776"/>
                  <a:pt x="3098" y="1776"/>
                </a:cubicBezTo>
                <a:close/>
                <a:moveTo>
                  <a:pt x="2851" y="1776"/>
                </a:moveTo>
                <a:cubicBezTo>
                  <a:pt x="2906" y="1776"/>
                  <a:pt x="2936" y="1845"/>
                  <a:pt x="2916" y="1930"/>
                </a:cubicBezTo>
                <a:cubicBezTo>
                  <a:pt x="2897" y="2015"/>
                  <a:pt x="2835" y="2085"/>
                  <a:pt x="2780" y="2085"/>
                </a:cubicBezTo>
                <a:cubicBezTo>
                  <a:pt x="2723" y="2085"/>
                  <a:pt x="2694" y="2015"/>
                  <a:pt x="2714" y="1930"/>
                </a:cubicBezTo>
                <a:cubicBezTo>
                  <a:pt x="2734" y="1845"/>
                  <a:pt x="2795" y="1776"/>
                  <a:pt x="2851" y="1776"/>
                </a:cubicBezTo>
                <a:close/>
                <a:moveTo>
                  <a:pt x="2608" y="1776"/>
                </a:moveTo>
                <a:cubicBezTo>
                  <a:pt x="2663" y="1776"/>
                  <a:pt x="2692" y="1845"/>
                  <a:pt x="2673" y="1930"/>
                </a:cubicBezTo>
                <a:cubicBezTo>
                  <a:pt x="2652" y="2015"/>
                  <a:pt x="2590" y="2085"/>
                  <a:pt x="2534" y="2085"/>
                </a:cubicBezTo>
                <a:cubicBezTo>
                  <a:pt x="2478" y="2085"/>
                  <a:pt x="2450" y="2015"/>
                  <a:pt x="2470" y="1930"/>
                </a:cubicBezTo>
                <a:cubicBezTo>
                  <a:pt x="2491" y="1845"/>
                  <a:pt x="2552" y="1776"/>
                  <a:pt x="2608" y="1776"/>
                </a:cubicBezTo>
                <a:close/>
                <a:moveTo>
                  <a:pt x="2361" y="1776"/>
                </a:moveTo>
                <a:cubicBezTo>
                  <a:pt x="2416" y="1776"/>
                  <a:pt x="2445" y="1845"/>
                  <a:pt x="2424" y="1930"/>
                </a:cubicBezTo>
                <a:cubicBezTo>
                  <a:pt x="2404" y="2015"/>
                  <a:pt x="2341" y="2085"/>
                  <a:pt x="2285" y="2085"/>
                </a:cubicBezTo>
                <a:cubicBezTo>
                  <a:pt x="2229" y="2085"/>
                  <a:pt x="2201" y="2015"/>
                  <a:pt x="2222" y="1930"/>
                </a:cubicBezTo>
                <a:cubicBezTo>
                  <a:pt x="2243" y="1845"/>
                  <a:pt x="2305" y="1776"/>
                  <a:pt x="2361" y="1776"/>
                </a:cubicBezTo>
                <a:close/>
                <a:moveTo>
                  <a:pt x="2114" y="1776"/>
                </a:moveTo>
                <a:cubicBezTo>
                  <a:pt x="2169" y="1776"/>
                  <a:pt x="2197" y="1845"/>
                  <a:pt x="2176" y="1930"/>
                </a:cubicBezTo>
                <a:cubicBezTo>
                  <a:pt x="2155" y="2015"/>
                  <a:pt x="2092" y="2085"/>
                  <a:pt x="2036" y="2085"/>
                </a:cubicBezTo>
                <a:cubicBezTo>
                  <a:pt x="1980" y="2085"/>
                  <a:pt x="1952" y="2015"/>
                  <a:pt x="1974" y="1930"/>
                </a:cubicBezTo>
                <a:cubicBezTo>
                  <a:pt x="1996" y="1845"/>
                  <a:pt x="2059" y="1776"/>
                  <a:pt x="2114" y="1776"/>
                </a:cubicBezTo>
                <a:close/>
                <a:moveTo>
                  <a:pt x="1867" y="1776"/>
                </a:moveTo>
                <a:cubicBezTo>
                  <a:pt x="1923" y="1776"/>
                  <a:pt x="1950" y="1845"/>
                  <a:pt x="1928" y="1930"/>
                </a:cubicBezTo>
                <a:cubicBezTo>
                  <a:pt x="1906" y="2015"/>
                  <a:pt x="1843" y="2085"/>
                  <a:pt x="1787" y="2085"/>
                </a:cubicBezTo>
                <a:cubicBezTo>
                  <a:pt x="1731" y="2085"/>
                  <a:pt x="1704" y="2015"/>
                  <a:pt x="1726" y="1930"/>
                </a:cubicBezTo>
                <a:cubicBezTo>
                  <a:pt x="1749" y="1845"/>
                  <a:pt x="1812" y="1776"/>
                  <a:pt x="1867" y="1776"/>
                </a:cubicBezTo>
                <a:close/>
                <a:moveTo>
                  <a:pt x="1620" y="1776"/>
                </a:moveTo>
                <a:cubicBezTo>
                  <a:pt x="1676" y="1776"/>
                  <a:pt x="1703" y="1845"/>
                  <a:pt x="1680" y="1930"/>
                </a:cubicBezTo>
                <a:cubicBezTo>
                  <a:pt x="1657" y="2015"/>
                  <a:pt x="1593" y="2085"/>
                  <a:pt x="1537" y="2085"/>
                </a:cubicBezTo>
                <a:cubicBezTo>
                  <a:pt x="1481" y="2085"/>
                  <a:pt x="1455" y="2015"/>
                  <a:pt x="1478" y="1930"/>
                </a:cubicBezTo>
                <a:cubicBezTo>
                  <a:pt x="1501" y="1845"/>
                  <a:pt x="1565" y="1776"/>
                  <a:pt x="1620" y="1776"/>
                </a:cubicBezTo>
                <a:close/>
                <a:moveTo>
                  <a:pt x="1374" y="1776"/>
                </a:moveTo>
                <a:cubicBezTo>
                  <a:pt x="1429" y="1776"/>
                  <a:pt x="1455" y="1845"/>
                  <a:pt x="1432" y="1930"/>
                </a:cubicBezTo>
                <a:cubicBezTo>
                  <a:pt x="1409" y="2015"/>
                  <a:pt x="1344" y="2085"/>
                  <a:pt x="1288" y="2085"/>
                </a:cubicBezTo>
                <a:cubicBezTo>
                  <a:pt x="1232" y="2085"/>
                  <a:pt x="1206" y="2015"/>
                  <a:pt x="1230" y="1930"/>
                </a:cubicBezTo>
                <a:cubicBezTo>
                  <a:pt x="1254" y="1845"/>
                  <a:pt x="1318" y="1776"/>
                  <a:pt x="1374" y="1776"/>
                </a:cubicBezTo>
                <a:close/>
                <a:moveTo>
                  <a:pt x="1127" y="1776"/>
                </a:moveTo>
                <a:cubicBezTo>
                  <a:pt x="1182" y="1776"/>
                  <a:pt x="1208" y="1845"/>
                  <a:pt x="1184" y="1930"/>
                </a:cubicBezTo>
                <a:cubicBezTo>
                  <a:pt x="1160" y="2015"/>
                  <a:pt x="1095" y="2085"/>
                  <a:pt x="1039" y="2085"/>
                </a:cubicBezTo>
                <a:cubicBezTo>
                  <a:pt x="983" y="2085"/>
                  <a:pt x="958" y="2015"/>
                  <a:pt x="982" y="1930"/>
                </a:cubicBezTo>
                <a:cubicBezTo>
                  <a:pt x="1006" y="1845"/>
                  <a:pt x="1071" y="1776"/>
                  <a:pt x="1127" y="1776"/>
                </a:cubicBezTo>
                <a:close/>
                <a:moveTo>
                  <a:pt x="880" y="1776"/>
                </a:moveTo>
                <a:cubicBezTo>
                  <a:pt x="935" y="1776"/>
                  <a:pt x="960" y="1845"/>
                  <a:pt x="936" y="1930"/>
                </a:cubicBezTo>
                <a:cubicBezTo>
                  <a:pt x="912" y="2015"/>
                  <a:pt x="846" y="2085"/>
                  <a:pt x="790" y="2085"/>
                </a:cubicBezTo>
                <a:cubicBezTo>
                  <a:pt x="734" y="2085"/>
                  <a:pt x="709" y="2015"/>
                  <a:pt x="734" y="1930"/>
                </a:cubicBezTo>
                <a:cubicBezTo>
                  <a:pt x="759" y="1845"/>
                  <a:pt x="824" y="1776"/>
                  <a:pt x="880" y="1776"/>
                </a:cubicBezTo>
                <a:close/>
                <a:moveTo>
                  <a:pt x="8297" y="1406"/>
                </a:moveTo>
                <a:cubicBezTo>
                  <a:pt x="8351" y="1406"/>
                  <a:pt x="8392" y="1473"/>
                  <a:pt x="8387" y="1556"/>
                </a:cubicBezTo>
                <a:cubicBezTo>
                  <a:pt x="8382" y="1640"/>
                  <a:pt x="8333" y="1708"/>
                  <a:pt x="8278" y="1708"/>
                </a:cubicBezTo>
                <a:cubicBezTo>
                  <a:pt x="8223" y="1708"/>
                  <a:pt x="8182" y="1640"/>
                  <a:pt x="8187" y="1556"/>
                </a:cubicBezTo>
                <a:cubicBezTo>
                  <a:pt x="8193" y="1473"/>
                  <a:pt x="8242" y="1406"/>
                  <a:pt x="8297" y="1406"/>
                </a:cubicBezTo>
                <a:close/>
                <a:moveTo>
                  <a:pt x="8054" y="1406"/>
                </a:moveTo>
                <a:cubicBezTo>
                  <a:pt x="8108" y="1406"/>
                  <a:pt x="8148" y="1473"/>
                  <a:pt x="8143" y="1556"/>
                </a:cubicBezTo>
                <a:cubicBezTo>
                  <a:pt x="8137" y="1640"/>
                  <a:pt x="8088" y="1708"/>
                  <a:pt x="8033" y="1708"/>
                </a:cubicBezTo>
                <a:cubicBezTo>
                  <a:pt x="7977" y="1708"/>
                  <a:pt x="7937" y="1640"/>
                  <a:pt x="7943" y="1556"/>
                </a:cubicBezTo>
                <a:cubicBezTo>
                  <a:pt x="7949" y="1473"/>
                  <a:pt x="7999" y="1406"/>
                  <a:pt x="8054" y="1406"/>
                </a:cubicBezTo>
                <a:close/>
                <a:moveTo>
                  <a:pt x="7806" y="1406"/>
                </a:moveTo>
                <a:cubicBezTo>
                  <a:pt x="7861" y="1406"/>
                  <a:pt x="7901" y="1473"/>
                  <a:pt x="7894" y="1556"/>
                </a:cubicBezTo>
                <a:cubicBezTo>
                  <a:pt x="7888" y="1640"/>
                  <a:pt x="7839" y="1708"/>
                  <a:pt x="7783" y="1708"/>
                </a:cubicBezTo>
                <a:cubicBezTo>
                  <a:pt x="7728" y="1708"/>
                  <a:pt x="7688" y="1640"/>
                  <a:pt x="7695" y="1556"/>
                </a:cubicBezTo>
                <a:cubicBezTo>
                  <a:pt x="7702" y="1473"/>
                  <a:pt x="7752" y="1406"/>
                  <a:pt x="7806" y="1406"/>
                </a:cubicBezTo>
                <a:close/>
                <a:moveTo>
                  <a:pt x="7563" y="1406"/>
                </a:moveTo>
                <a:cubicBezTo>
                  <a:pt x="7618" y="1406"/>
                  <a:pt x="7657" y="1473"/>
                  <a:pt x="7650" y="1556"/>
                </a:cubicBezTo>
                <a:cubicBezTo>
                  <a:pt x="7644" y="1640"/>
                  <a:pt x="7593" y="1708"/>
                  <a:pt x="7538" y="1708"/>
                </a:cubicBezTo>
                <a:cubicBezTo>
                  <a:pt x="7482" y="1708"/>
                  <a:pt x="7443" y="1640"/>
                  <a:pt x="7451" y="1556"/>
                </a:cubicBezTo>
                <a:cubicBezTo>
                  <a:pt x="7458" y="1473"/>
                  <a:pt x="7508" y="1406"/>
                  <a:pt x="7563" y="1406"/>
                </a:cubicBezTo>
                <a:close/>
                <a:moveTo>
                  <a:pt x="7320" y="1406"/>
                </a:moveTo>
                <a:cubicBezTo>
                  <a:pt x="7375" y="1406"/>
                  <a:pt x="7413" y="1473"/>
                  <a:pt x="7406" y="1556"/>
                </a:cubicBezTo>
                <a:cubicBezTo>
                  <a:pt x="7399" y="1640"/>
                  <a:pt x="7348" y="1708"/>
                  <a:pt x="7292" y="1708"/>
                </a:cubicBezTo>
                <a:cubicBezTo>
                  <a:pt x="7237" y="1708"/>
                  <a:pt x="7198" y="1640"/>
                  <a:pt x="7207" y="1556"/>
                </a:cubicBezTo>
                <a:cubicBezTo>
                  <a:pt x="7214" y="1473"/>
                  <a:pt x="7265" y="1406"/>
                  <a:pt x="7320" y="1406"/>
                </a:cubicBezTo>
                <a:close/>
                <a:moveTo>
                  <a:pt x="7077" y="1406"/>
                </a:moveTo>
                <a:cubicBezTo>
                  <a:pt x="7132" y="1406"/>
                  <a:pt x="7170" y="1473"/>
                  <a:pt x="7162" y="1556"/>
                </a:cubicBezTo>
                <a:cubicBezTo>
                  <a:pt x="7154" y="1640"/>
                  <a:pt x="7102" y="1708"/>
                  <a:pt x="7047" y="1708"/>
                </a:cubicBezTo>
                <a:cubicBezTo>
                  <a:pt x="6992" y="1708"/>
                  <a:pt x="6954" y="1640"/>
                  <a:pt x="6962" y="1556"/>
                </a:cubicBezTo>
                <a:cubicBezTo>
                  <a:pt x="6971" y="1473"/>
                  <a:pt x="7022" y="1406"/>
                  <a:pt x="7077" y="1406"/>
                </a:cubicBezTo>
                <a:close/>
                <a:moveTo>
                  <a:pt x="6834" y="1406"/>
                </a:moveTo>
                <a:cubicBezTo>
                  <a:pt x="6889" y="1406"/>
                  <a:pt x="6927" y="1473"/>
                  <a:pt x="6918" y="1556"/>
                </a:cubicBezTo>
                <a:cubicBezTo>
                  <a:pt x="6909" y="1640"/>
                  <a:pt x="6857" y="1708"/>
                  <a:pt x="6802" y="1708"/>
                </a:cubicBezTo>
                <a:cubicBezTo>
                  <a:pt x="6746" y="1708"/>
                  <a:pt x="6709" y="1640"/>
                  <a:pt x="6718" y="1556"/>
                </a:cubicBezTo>
                <a:cubicBezTo>
                  <a:pt x="6727" y="1473"/>
                  <a:pt x="6779" y="1406"/>
                  <a:pt x="6834" y="1406"/>
                </a:cubicBezTo>
                <a:close/>
                <a:moveTo>
                  <a:pt x="6591" y="1406"/>
                </a:moveTo>
                <a:cubicBezTo>
                  <a:pt x="6646" y="1406"/>
                  <a:pt x="6683" y="1473"/>
                  <a:pt x="6674" y="1556"/>
                </a:cubicBezTo>
                <a:cubicBezTo>
                  <a:pt x="6665" y="1640"/>
                  <a:pt x="6612" y="1708"/>
                  <a:pt x="6557" y="1708"/>
                </a:cubicBezTo>
                <a:cubicBezTo>
                  <a:pt x="6501" y="1708"/>
                  <a:pt x="6464" y="1640"/>
                  <a:pt x="6474" y="1556"/>
                </a:cubicBezTo>
                <a:cubicBezTo>
                  <a:pt x="6484" y="1473"/>
                  <a:pt x="6537" y="1406"/>
                  <a:pt x="6591" y="1406"/>
                </a:cubicBezTo>
                <a:close/>
                <a:moveTo>
                  <a:pt x="5615" y="1406"/>
                </a:moveTo>
                <a:cubicBezTo>
                  <a:pt x="5670" y="1406"/>
                  <a:pt x="5705" y="1473"/>
                  <a:pt x="5693" y="1556"/>
                </a:cubicBezTo>
                <a:cubicBezTo>
                  <a:pt x="5681" y="1640"/>
                  <a:pt x="5627" y="1708"/>
                  <a:pt x="5571" y="1708"/>
                </a:cubicBezTo>
                <a:cubicBezTo>
                  <a:pt x="5516" y="1708"/>
                  <a:pt x="5481" y="1640"/>
                  <a:pt x="5493" y="1556"/>
                </a:cubicBezTo>
                <a:cubicBezTo>
                  <a:pt x="5506" y="1473"/>
                  <a:pt x="5560" y="1406"/>
                  <a:pt x="5615" y="1406"/>
                </a:cubicBezTo>
                <a:close/>
                <a:moveTo>
                  <a:pt x="5372" y="1406"/>
                </a:moveTo>
                <a:cubicBezTo>
                  <a:pt x="5427" y="1406"/>
                  <a:pt x="5462" y="1473"/>
                  <a:pt x="5449" y="1556"/>
                </a:cubicBezTo>
                <a:cubicBezTo>
                  <a:pt x="5437" y="1640"/>
                  <a:pt x="5381" y="1708"/>
                  <a:pt x="5326" y="1708"/>
                </a:cubicBezTo>
                <a:cubicBezTo>
                  <a:pt x="5271" y="1708"/>
                  <a:pt x="5236" y="1640"/>
                  <a:pt x="5250" y="1556"/>
                </a:cubicBezTo>
                <a:cubicBezTo>
                  <a:pt x="5262" y="1473"/>
                  <a:pt x="5317" y="1406"/>
                  <a:pt x="5372" y="1406"/>
                </a:cubicBezTo>
                <a:close/>
                <a:moveTo>
                  <a:pt x="5129" y="1406"/>
                </a:moveTo>
                <a:cubicBezTo>
                  <a:pt x="5184" y="1406"/>
                  <a:pt x="5218" y="1473"/>
                  <a:pt x="5205" y="1556"/>
                </a:cubicBezTo>
                <a:cubicBezTo>
                  <a:pt x="5192" y="1640"/>
                  <a:pt x="5136" y="1708"/>
                  <a:pt x="5081" y="1708"/>
                </a:cubicBezTo>
                <a:cubicBezTo>
                  <a:pt x="5026" y="1708"/>
                  <a:pt x="4991" y="1640"/>
                  <a:pt x="5005" y="1556"/>
                </a:cubicBezTo>
                <a:cubicBezTo>
                  <a:pt x="5019" y="1473"/>
                  <a:pt x="5075" y="1406"/>
                  <a:pt x="5129" y="1406"/>
                </a:cubicBezTo>
                <a:close/>
                <a:moveTo>
                  <a:pt x="4886" y="1406"/>
                </a:moveTo>
                <a:cubicBezTo>
                  <a:pt x="4941" y="1406"/>
                  <a:pt x="4975" y="1473"/>
                  <a:pt x="4961" y="1556"/>
                </a:cubicBezTo>
                <a:cubicBezTo>
                  <a:pt x="4947" y="1640"/>
                  <a:pt x="4891" y="1708"/>
                  <a:pt x="4836" y="1708"/>
                </a:cubicBezTo>
                <a:cubicBezTo>
                  <a:pt x="4780" y="1708"/>
                  <a:pt x="4747" y="1640"/>
                  <a:pt x="4761" y="1556"/>
                </a:cubicBezTo>
                <a:cubicBezTo>
                  <a:pt x="4776" y="1473"/>
                  <a:pt x="4831" y="1406"/>
                  <a:pt x="4886" y="1406"/>
                </a:cubicBezTo>
                <a:close/>
                <a:moveTo>
                  <a:pt x="4643" y="1406"/>
                </a:moveTo>
                <a:cubicBezTo>
                  <a:pt x="4698" y="1406"/>
                  <a:pt x="4731" y="1473"/>
                  <a:pt x="4717" y="1556"/>
                </a:cubicBezTo>
                <a:cubicBezTo>
                  <a:pt x="4702" y="1640"/>
                  <a:pt x="4646" y="1708"/>
                  <a:pt x="4590" y="1708"/>
                </a:cubicBezTo>
                <a:cubicBezTo>
                  <a:pt x="4535" y="1708"/>
                  <a:pt x="4502" y="1640"/>
                  <a:pt x="4517" y="1556"/>
                </a:cubicBezTo>
                <a:cubicBezTo>
                  <a:pt x="4532" y="1473"/>
                  <a:pt x="4589" y="1406"/>
                  <a:pt x="4643" y="1406"/>
                </a:cubicBezTo>
                <a:close/>
                <a:moveTo>
                  <a:pt x="4397" y="1406"/>
                </a:moveTo>
                <a:cubicBezTo>
                  <a:pt x="4451" y="1406"/>
                  <a:pt x="4484" y="1473"/>
                  <a:pt x="4469" y="1556"/>
                </a:cubicBezTo>
                <a:cubicBezTo>
                  <a:pt x="4453" y="1640"/>
                  <a:pt x="4396" y="1708"/>
                  <a:pt x="4341" y="1708"/>
                </a:cubicBezTo>
                <a:cubicBezTo>
                  <a:pt x="4286" y="1708"/>
                  <a:pt x="4253" y="1640"/>
                  <a:pt x="4269" y="1556"/>
                </a:cubicBezTo>
                <a:cubicBezTo>
                  <a:pt x="4285" y="1473"/>
                  <a:pt x="4342" y="1406"/>
                  <a:pt x="4397" y="1406"/>
                </a:cubicBezTo>
                <a:close/>
                <a:moveTo>
                  <a:pt x="4154" y="1406"/>
                </a:moveTo>
                <a:cubicBezTo>
                  <a:pt x="4209" y="1406"/>
                  <a:pt x="4241" y="1473"/>
                  <a:pt x="4225" y="1556"/>
                </a:cubicBezTo>
                <a:cubicBezTo>
                  <a:pt x="4209" y="1640"/>
                  <a:pt x="4151" y="1708"/>
                  <a:pt x="4096" y="1708"/>
                </a:cubicBezTo>
                <a:cubicBezTo>
                  <a:pt x="4040" y="1708"/>
                  <a:pt x="4009" y="1640"/>
                  <a:pt x="4025" y="1556"/>
                </a:cubicBezTo>
                <a:cubicBezTo>
                  <a:pt x="4041" y="1473"/>
                  <a:pt x="4099" y="1406"/>
                  <a:pt x="4154" y="1406"/>
                </a:cubicBezTo>
                <a:close/>
                <a:moveTo>
                  <a:pt x="3911" y="1406"/>
                </a:moveTo>
                <a:cubicBezTo>
                  <a:pt x="3966" y="1406"/>
                  <a:pt x="3997" y="1473"/>
                  <a:pt x="3981" y="1556"/>
                </a:cubicBezTo>
                <a:cubicBezTo>
                  <a:pt x="3964" y="1640"/>
                  <a:pt x="3906" y="1708"/>
                  <a:pt x="3851" y="1708"/>
                </a:cubicBezTo>
                <a:cubicBezTo>
                  <a:pt x="3795" y="1708"/>
                  <a:pt x="3764" y="1640"/>
                  <a:pt x="3781" y="1556"/>
                </a:cubicBezTo>
                <a:cubicBezTo>
                  <a:pt x="3798" y="1473"/>
                  <a:pt x="3856" y="1406"/>
                  <a:pt x="3911" y="1406"/>
                </a:cubicBezTo>
                <a:close/>
                <a:moveTo>
                  <a:pt x="3668" y="1406"/>
                </a:moveTo>
                <a:cubicBezTo>
                  <a:pt x="3723" y="1406"/>
                  <a:pt x="3754" y="1473"/>
                  <a:pt x="3737" y="1556"/>
                </a:cubicBezTo>
                <a:cubicBezTo>
                  <a:pt x="3720" y="1640"/>
                  <a:pt x="3661" y="1708"/>
                  <a:pt x="3605" y="1708"/>
                </a:cubicBezTo>
                <a:cubicBezTo>
                  <a:pt x="3550" y="1708"/>
                  <a:pt x="3520" y="1640"/>
                  <a:pt x="3537" y="1556"/>
                </a:cubicBezTo>
                <a:cubicBezTo>
                  <a:pt x="3554" y="1473"/>
                  <a:pt x="3613" y="1406"/>
                  <a:pt x="3668" y="1406"/>
                </a:cubicBezTo>
                <a:close/>
                <a:moveTo>
                  <a:pt x="3425" y="1406"/>
                </a:moveTo>
                <a:cubicBezTo>
                  <a:pt x="3480" y="1406"/>
                  <a:pt x="3510" y="1473"/>
                  <a:pt x="3493" y="1556"/>
                </a:cubicBezTo>
                <a:cubicBezTo>
                  <a:pt x="3475" y="1640"/>
                  <a:pt x="3416" y="1708"/>
                  <a:pt x="3360" y="1708"/>
                </a:cubicBezTo>
                <a:cubicBezTo>
                  <a:pt x="3305" y="1708"/>
                  <a:pt x="3275" y="1640"/>
                  <a:pt x="3293" y="1556"/>
                </a:cubicBezTo>
                <a:cubicBezTo>
                  <a:pt x="3311" y="1473"/>
                  <a:pt x="3370" y="1406"/>
                  <a:pt x="3425" y="1406"/>
                </a:cubicBezTo>
                <a:close/>
                <a:moveTo>
                  <a:pt x="3183" y="1406"/>
                </a:moveTo>
                <a:cubicBezTo>
                  <a:pt x="3237" y="1406"/>
                  <a:pt x="3267" y="1473"/>
                  <a:pt x="3249" y="1556"/>
                </a:cubicBezTo>
                <a:cubicBezTo>
                  <a:pt x="3231" y="1640"/>
                  <a:pt x="3171" y="1708"/>
                  <a:pt x="3115" y="1708"/>
                </a:cubicBezTo>
                <a:cubicBezTo>
                  <a:pt x="3060" y="1708"/>
                  <a:pt x="3030" y="1640"/>
                  <a:pt x="3049" y="1556"/>
                </a:cubicBezTo>
                <a:cubicBezTo>
                  <a:pt x="3068" y="1473"/>
                  <a:pt x="3128" y="1406"/>
                  <a:pt x="3183" y="1406"/>
                </a:cubicBezTo>
                <a:close/>
                <a:moveTo>
                  <a:pt x="17308" y="1406"/>
                </a:moveTo>
                <a:cubicBezTo>
                  <a:pt x="17363" y="1406"/>
                  <a:pt x="17422" y="1473"/>
                  <a:pt x="17441" y="1556"/>
                </a:cubicBezTo>
                <a:cubicBezTo>
                  <a:pt x="17459" y="1640"/>
                  <a:pt x="17430" y="1708"/>
                  <a:pt x="17375" y="1708"/>
                </a:cubicBezTo>
                <a:cubicBezTo>
                  <a:pt x="17319" y="1708"/>
                  <a:pt x="17259" y="1640"/>
                  <a:pt x="17241" y="1556"/>
                </a:cubicBezTo>
                <a:cubicBezTo>
                  <a:pt x="17223" y="1473"/>
                  <a:pt x="17252" y="1406"/>
                  <a:pt x="17308" y="1406"/>
                </a:cubicBezTo>
                <a:close/>
                <a:moveTo>
                  <a:pt x="17064" y="1406"/>
                </a:moveTo>
                <a:cubicBezTo>
                  <a:pt x="17119" y="1406"/>
                  <a:pt x="17178" y="1473"/>
                  <a:pt x="17196" y="1556"/>
                </a:cubicBezTo>
                <a:cubicBezTo>
                  <a:pt x="17214" y="1640"/>
                  <a:pt x="17184" y="1708"/>
                  <a:pt x="17129" y="1708"/>
                </a:cubicBezTo>
                <a:cubicBezTo>
                  <a:pt x="17073" y="1708"/>
                  <a:pt x="17014" y="1640"/>
                  <a:pt x="16996" y="1556"/>
                </a:cubicBezTo>
                <a:cubicBezTo>
                  <a:pt x="16979" y="1473"/>
                  <a:pt x="17009" y="1406"/>
                  <a:pt x="17064" y="1406"/>
                </a:cubicBezTo>
                <a:close/>
                <a:moveTo>
                  <a:pt x="16333" y="1406"/>
                </a:moveTo>
                <a:cubicBezTo>
                  <a:pt x="16388" y="1406"/>
                  <a:pt x="16446" y="1473"/>
                  <a:pt x="16462" y="1556"/>
                </a:cubicBezTo>
                <a:cubicBezTo>
                  <a:pt x="16478" y="1640"/>
                  <a:pt x="16446" y="1708"/>
                  <a:pt x="16391" y="1708"/>
                </a:cubicBezTo>
                <a:cubicBezTo>
                  <a:pt x="16335" y="1708"/>
                  <a:pt x="16278" y="1640"/>
                  <a:pt x="16262" y="1556"/>
                </a:cubicBezTo>
                <a:cubicBezTo>
                  <a:pt x="16247" y="1473"/>
                  <a:pt x="16279" y="1406"/>
                  <a:pt x="16333" y="1406"/>
                </a:cubicBezTo>
                <a:close/>
                <a:moveTo>
                  <a:pt x="16090" y="1406"/>
                </a:moveTo>
                <a:cubicBezTo>
                  <a:pt x="16145" y="1406"/>
                  <a:pt x="16202" y="1473"/>
                  <a:pt x="16217" y="1556"/>
                </a:cubicBezTo>
                <a:cubicBezTo>
                  <a:pt x="16233" y="1640"/>
                  <a:pt x="16201" y="1708"/>
                  <a:pt x="16145" y="1708"/>
                </a:cubicBezTo>
                <a:cubicBezTo>
                  <a:pt x="16090" y="1708"/>
                  <a:pt x="16033" y="1640"/>
                  <a:pt x="16018" y="1556"/>
                </a:cubicBezTo>
                <a:cubicBezTo>
                  <a:pt x="16003" y="1473"/>
                  <a:pt x="16035" y="1406"/>
                  <a:pt x="16090" y="1406"/>
                </a:cubicBezTo>
                <a:close/>
                <a:moveTo>
                  <a:pt x="15603" y="1406"/>
                </a:moveTo>
                <a:cubicBezTo>
                  <a:pt x="15658" y="1406"/>
                  <a:pt x="15714" y="1473"/>
                  <a:pt x="15728" y="1556"/>
                </a:cubicBezTo>
                <a:cubicBezTo>
                  <a:pt x="15742" y="1640"/>
                  <a:pt x="15709" y="1708"/>
                  <a:pt x="15654" y="1708"/>
                </a:cubicBezTo>
                <a:cubicBezTo>
                  <a:pt x="15598" y="1708"/>
                  <a:pt x="15542" y="1640"/>
                  <a:pt x="15528" y="1556"/>
                </a:cubicBezTo>
                <a:cubicBezTo>
                  <a:pt x="15515" y="1473"/>
                  <a:pt x="15548" y="1406"/>
                  <a:pt x="15603" y="1406"/>
                </a:cubicBezTo>
                <a:close/>
                <a:moveTo>
                  <a:pt x="15359" y="1406"/>
                </a:moveTo>
                <a:cubicBezTo>
                  <a:pt x="15414" y="1406"/>
                  <a:pt x="15470" y="1473"/>
                  <a:pt x="15484" y="1556"/>
                </a:cubicBezTo>
                <a:cubicBezTo>
                  <a:pt x="15497" y="1640"/>
                  <a:pt x="15463" y="1708"/>
                  <a:pt x="15408" y="1708"/>
                </a:cubicBezTo>
                <a:cubicBezTo>
                  <a:pt x="15353" y="1708"/>
                  <a:pt x="15297" y="1640"/>
                  <a:pt x="15284" y="1556"/>
                </a:cubicBezTo>
                <a:cubicBezTo>
                  <a:pt x="15271" y="1473"/>
                  <a:pt x="15305" y="1406"/>
                  <a:pt x="15359" y="1406"/>
                </a:cubicBezTo>
                <a:close/>
                <a:moveTo>
                  <a:pt x="15116" y="1406"/>
                </a:moveTo>
                <a:cubicBezTo>
                  <a:pt x="15171" y="1406"/>
                  <a:pt x="15226" y="1473"/>
                  <a:pt x="15239" y="1556"/>
                </a:cubicBezTo>
                <a:cubicBezTo>
                  <a:pt x="15252" y="1640"/>
                  <a:pt x="15218" y="1708"/>
                  <a:pt x="15162" y="1708"/>
                </a:cubicBezTo>
                <a:cubicBezTo>
                  <a:pt x="15107" y="1708"/>
                  <a:pt x="15052" y="1640"/>
                  <a:pt x="15039" y="1556"/>
                </a:cubicBezTo>
                <a:cubicBezTo>
                  <a:pt x="15027" y="1473"/>
                  <a:pt x="15061" y="1406"/>
                  <a:pt x="15116" y="1406"/>
                </a:cubicBezTo>
                <a:close/>
                <a:moveTo>
                  <a:pt x="14873" y="1406"/>
                </a:moveTo>
                <a:cubicBezTo>
                  <a:pt x="14927" y="1406"/>
                  <a:pt x="14982" y="1473"/>
                  <a:pt x="14994" y="1556"/>
                </a:cubicBezTo>
                <a:cubicBezTo>
                  <a:pt x="15007" y="1640"/>
                  <a:pt x="14972" y="1708"/>
                  <a:pt x="14916" y="1708"/>
                </a:cubicBezTo>
                <a:cubicBezTo>
                  <a:pt x="14861" y="1708"/>
                  <a:pt x="14806" y="1640"/>
                  <a:pt x="14795" y="1556"/>
                </a:cubicBezTo>
                <a:cubicBezTo>
                  <a:pt x="14783" y="1473"/>
                  <a:pt x="14818" y="1406"/>
                  <a:pt x="14873" y="1406"/>
                </a:cubicBezTo>
                <a:close/>
                <a:moveTo>
                  <a:pt x="14629" y="1406"/>
                </a:moveTo>
                <a:cubicBezTo>
                  <a:pt x="14684" y="1406"/>
                  <a:pt x="14738" y="1473"/>
                  <a:pt x="14750" y="1556"/>
                </a:cubicBezTo>
                <a:cubicBezTo>
                  <a:pt x="14761" y="1640"/>
                  <a:pt x="14726" y="1708"/>
                  <a:pt x="14671" y="1708"/>
                </a:cubicBezTo>
                <a:cubicBezTo>
                  <a:pt x="14615" y="1708"/>
                  <a:pt x="14561" y="1640"/>
                  <a:pt x="14550" y="1556"/>
                </a:cubicBezTo>
                <a:cubicBezTo>
                  <a:pt x="14539" y="1473"/>
                  <a:pt x="14574" y="1406"/>
                  <a:pt x="14629" y="1406"/>
                </a:cubicBezTo>
                <a:close/>
                <a:moveTo>
                  <a:pt x="14382" y="1406"/>
                </a:moveTo>
                <a:cubicBezTo>
                  <a:pt x="14437" y="1406"/>
                  <a:pt x="14490" y="1473"/>
                  <a:pt x="14501" y="1556"/>
                </a:cubicBezTo>
                <a:cubicBezTo>
                  <a:pt x="14512" y="1640"/>
                  <a:pt x="14476" y="1708"/>
                  <a:pt x="14421" y="1708"/>
                </a:cubicBezTo>
                <a:cubicBezTo>
                  <a:pt x="14365" y="1708"/>
                  <a:pt x="14312" y="1640"/>
                  <a:pt x="14301" y="1556"/>
                </a:cubicBezTo>
                <a:cubicBezTo>
                  <a:pt x="14291" y="1473"/>
                  <a:pt x="14327" y="1406"/>
                  <a:pt x="14382" y="1406"/>
                </a:cubicBezTo>
                <a:close/>
                <a:moveTo>
                  <a:pt x="14138" y="1406"/>
                </a:moveTo>
                <a:cubicBezTo>
                  <a:pt x="14193" y="1406"/>
                  <a:pt x="14246" y="1473"/>
                  <a:pt x="14257" y="1556"/>
                </a:cubicBezTo>
                <a:cubicBezTo>
                  <a:pt x="14267" y="1640"/>
                  <a:pt x="14230" y="1708"/>
                  <a:pt x="14175" y="1708"/>
                </a:cubicBezTo>
                <a:cubicBezTo>
                  <a:pt x="14120" y="1708"/>
                  <a:pt x="14067" y="1640"/>
                  <a:pt x="14057" y="1556"/>
                </a:cubicBezTo>
                <a:cubicBezTo>
                  <a:pt x="14047" y="1473"/>
                  <a:pt x="14083" y="1406"/>
                  <a:pt x="14138" y="1406"/>
                </a:cubicBezTo>
                <a:close/>
                <a:moveTo>
                  <a:pt x="12678" y="1406"/>
                </a:moveTo>
                <a:cubicBezTo>
                  <a:pt x="12733" y="1406"/>
                  <a:pt x="12783" y="1473"/>
                  <a:pt x="12790" y="1556"/>
                </a:cubicBezTo>
                <a:cubicBezTo>
                  <a:pt x="12796" y="1640"/>
                  <a:pt x="12757" y="1708"/>
                  <a:pt x="12701" y="1708"/>
                </a:cubicBezTo>
                <a:cubicBezTo>
                  <a:pt x="12646" y="1708"/>
                  <a:pt x="12596" y="1640"/>
                  <a:pt x="12590" y="1556"/>
                </a:cubicBezTo>
                <a:cubicBezTo>
                  <a:pt x="12584" y="1473"/>
                  <a:pt x="12623" y="1406"/>
                  <a:pt x="12678" y="1406"/>
                </a:cubicBezTo>
                <a:close/>
                <a:moveTo>
                  <a:pt x="12435" y="1406"/>
                </a:moveTo>
                <a:cubicBezTo>
                  <a:pt x="12490" y="1406"/>
                  <a:pt x="12539" y="1473"/>
                  <a:pt x="12545" y="1556"/>
                </a:cubicBezTo>
                <a:cubicBezTo>
                  <a:pt x="12551" y="1640"/>
                  <a:pt x="12511" y="1708"/>
                  <a:pt x="12456" y="1708"/>
                </a:cubicBezTo>
                <a:cubicBezTo>
                  <a:pt x="12400" y="1708"/>
                  <a:pt x="12351" y="1640"/>
                  <a:pt x="12345" y="1556"/>
                </a:cubicBezTo>
                <a:cubicBezTo>
                  <a:pt x="12340" y="1473"/>
                  <a:pt x="12380" y="1406"/>
                  <a:pt x="12435" y="1406"/>
                </a:cubicBezTo>
                <a:close/>
                <a:moveTo>
                  <a:pt x="8316" y="1036"/>
                </a:moveTo>
                <a:cubicBezTo>
                  <a:pt x="8370" y="1036"/>
                  <a:pt x="8410" y="1102"/>
                  <a:pt x="8406" y="1183"/>
                </a:cubicBezTo>
                <a:cubicBezTo>
                  <a:pt x="8401" y="1264"/>
                  <a:pt x="8352" y="1331"/>
                  <a:pt x="8298" y="1331"/>
                </a:cubicBezTo>
                <a:cubicBezTo>
                  <a:pt x="8243" y="1331"/>
                  <a:pt x="8203" y="1264"/>
                  <a:pt x="8208" y="1183"/>
                </a:cubicBezTo>
                <a:cubicBezTo>
                  <a:pt x="8213" y="1102"/>
                  <a:pt x="8262" y="1036"/>
                  <a:pt x="8316" y="1036"/>
                </a:cubicBezTo>
                <a:close/>
                <a:moveTo>
                  <a:pt x="8077" y="1036"/>
                </a:moveTo>
                <a:cubicBezTo>
                  <a:pt x="8131" y="1036"/>
                  <a:pt x="8171" y="1102"/>
                  <a:pt x="8166" y="1183"/>
                </a:cubicBezTo>
                <a:cubicBezTo>
                  <a:pt x="8160" y="1264"/>
                  <a:pt x="8111" y="1331"/>
                  <a:pt x="8056" y="1331"/>
                </a:cubicBezTo>
                <a:cubicBezTo>
                  <a:pt x="8002" y="1331"/>
                  <a:pt x="7962" y="1264"/>
                  <a:pt x="7968" y="1183"/>
                </a:cubicBezTo>
                <a:cubicBezTo>
                  <a:pt x="7974" y="1102"/>
                  <a:pt x="8022" y="1036"/>
                  <a:pt x="8077" y="1036"/>
                </a:cubicBezTo>
                <a:close/>
                <a:moveTo>
                  <a:pt x="7838" y="1036"/>
                </a:moveTo>
                <a:cubicBezTo>
                  <a:pt x="7892" y="1036"/>
                  <a:pt x="7931" y="1102"/>
                  <a:pt x="7926" y="1183"/>
                </a:cubicBezTo>
                <a:cubicBezTo>
                  <a:pt x="7919" y="1264"/>
                  <a:pt x="7870" y="1331"/>
                  <a:pt x="7815" y="1331"/>
                </a:cubicBezTo>
                <a:cubicBezTo>
                  <a:pt x="7761" y="1331"/>
                  <a:pt x="7722" y="1264"/>
                  <a:pt x="7728" y="1183"/>
                </a:cubicBezTo>
                <a:cubicBezTo>
                  <a:pt x="7734" y="1102"/>
                  <a:pt x="7784" y="1036"/>
                  <a:pt x="7838" y="1036"/>
                </a:cubicBezTo>
                <a:close/>
                <a:moveTo>
                  <a:pt x="7595" y="1036"/>
                </a:moveTo>
                <a:cubicBezTo>
                  <a:pt x="7649" y="1036"/>
                  <a:pt x="7688" y="1102"/>
                  <a:pt x="7681" y="1183"/>
                </a:cubicBezTo>
                <a:cubicBezTo>
                  <a:pt x="7674" y="1264"/>
                  <a:pt x="7625" y="1331"/>
                  <a:pt x="7570" y="1331"/>
                </a:cubicBezTo>
                <a:cubicBezTo>
                  <a:pt x="7515" y="1331"/>
                  <a:pt x="7477" y="1264"/>
                  <a:pt x="7484" y="1183"/>
                </a:cubicBezTo>
                <a:cubicBezTo>
                  <a:pt x="7491" y="1102"/>
                  <a:pt x="7541" y="1036"/>
                  <a:pt x="7595" y="1036"/>
                </a:cubicBezTo>
                <a:close/>
                <a:moveTo>
                  <a:pt x="7356" y="1036"/>
                </a:moveTo>
                <a:cubicBezTo>
                  <a:pt x="7410" y="1036"/>
                  <a:pt x="7448" y="1102"/>
                  <a:pt x="7441" y="1183"/>
                </a:cubicBezTo>
                <a:cubicBezTo>
                  <a:pt x="7434" y="1264"/>
                  <a:pt x="7383" y="1331"/>
                  <a:pt x="7329" y="1331"/>
                </a:cubicBezTo>
                <a:cubicBezTo>
                  <a:pt x="7274" y="1331"/>
                  <a:pt x="7236" y="1264"/>
                  <a:pt x="7244" y="1183"/>
                </a:cubicBezTo>
                <a:cubicBezTo>
                  <a:pt x="7251" y="1102"/>
                  <a:pt x="7302" y="1036"/>
                  <a:pt x="7356" y="1036"/>
                </a:cubicBezTo>
                <a:close/>
                <a:moveTo>
                  <a:pt x="7113" y="1036"/>
                </a:moveTo>
                <a:cubicBezTo>
                  <a:pt x="7167" y="1036"/>
                  <a:pt x="7205" y="1102"/>
                  <a:pt x="7197" y="1183"/>
                </a:cubicBezTo>
                <a:cubicBezTo>
                  <a:pt x="7189" y="1264"/>
                  <a:pt x="7138" y="1331"/>
                  <a:pt x="7084" y="1331"/>
                </a:cubicBezTo>
                <a:cubicBezTo>
                  <a:pt x="7029" y="1331"/>
                  <a:pt x="6991" y="1264"/>
                  <a:pt x="6999" y="1183"/>
                </a:cubicBezTo>
                <a:cubicBezTo>
                  <a:pt x="7008" y="1102"/>
                  <a:pt x="7059" y="1036"/>
                  <a:pt x="7113" y="1036"/>
                </a:cubicBezTo>
                <a:close/>
                <a:moveTo>
                  <a:pt x="6874" y="1036"/>
                </a:moveTo>
                <a:cubicBezTo>
                  <a:pt x="6928" y="1036"/>
                  <a:pt x="6965" y="1102"/>
                  <a:pt x="6957" y="1183"/>
                </a:cubicBezTo>
                <a:cubicBezTo>
                  <a:pt x="6949" y="1264"/>
                  <a:pt x="6897" y="1331"/>
                  <a:pt x="6842" y="1331"/>
                </a:cubicBezTo>
                <a:cubicBezTo>
                  <a:pt x="6788" y="1331"/>
                  <a:pt x="6751" y="1264"/>
                  <a:pt x="6760" y="1183"/>
                </a:cubicBezTo>
                <a:cubicBezTo>
                  <a:pt x="6769" y="1102"/>
                  <a:pt x="6820" y="1036"/>
                  <a:pt x="6874" y="1036"/>
                </a:cubicBezTo>
                <a:close/>
                <a:moveTo>
                  <a:pt x="6631" y="1036"/>
                </a:moveTo>
                <a:cubicBezTo>
                  <a:pt x="6685" y="1036"/>
                  <a:pt x="6722" y="1102"/>
                  <a:pt x="6713" y="1183"/>
                </a:cubicBezTo>
                <a:cubicBezTo>
                  <a:pt x="6704" y="1264"/>
                  <a:pt x="6652" y="1331"/>
                  <a:pt x="6597" y="1331"/>
                </a:cubicBezTo>
                <a:cubicBezTo>
                  <a:pt x="6542" y="1331"/>
                  <a:pt x="6506" y="1264"/>
                  <a:pt x="6516" y="1183"/>
                </a:cubicBezTo>
                <a:cubicBezTo>
                  <a:pt x="6525" y="1102"/>
                  <a:pt x="6577" y="1036"/>
                  <a:pt x="6631" y="1036"/>
                </a:cubicBezTo>
                <a:close/>
                <a:moveTo>
                  <a:pt x="6392" y="1036"/>
                </a:moveTo>
                <a:cubicBezTo>
                  <a:pt x="6447" y="1036"/>
                  <a:pt x="6483" y="1102"/>
                  <a:pt x="6473" y="1183"/>
                </a:cubicBezTo>
                <a:cubicBezTo>
                  <a:pt x="6463" y="1264"/>
                  <a:pt x="6411" y="1331"/>
                  <a:pt x="6356" y="1331"/>
                </a:cubicBezTo>
                <a:cubicBezTo>
                  <a:pt x="6301" y="1331"/>
                  <a:pt x="6265" y="1264"/>
                  <a:pt x="6276" y="1183"/>
                </a:cubicBezTo>
                <a:cubicBezTo>
                  <a:pt x="6286" y="1102"/>
                  <a:pt x="6338" y="1036"/>
                  <a:pt x="6392" y="1036"/>
                </a:cubicBezTo>
                <a:close/>
                <a:moveTo>
                  <a:pt x="6149" y="1036"/>
                </a:moveTo>
                <a:cubicBezTo>
                  <a:pt x="6203" y="1036"/>
                  <a:pt x="6239" y="1102"/>
                  <a:pt x="6229" y="1183"/>
                </a:cubicBezTo>
                <a:cubicBezTo>
                  <a:pt x="6218" y="1264"/>
                  <a:pt x="6166" y="1331"/>
                  <a:pt x="6111" y="1331"/>
                </a:cubicBezTo>
                <a:cubicBezTo>
                  <a:pt x="6056" y="1331"/>
                  <a:pt x="6020" y="1264"/>
                  <a:pt x="6031" y="1183"/>
                </a:cubicBezTo>
                <a:cubicBezTo>
                  <a:pt x="6042" y="1102"/>
                  <a:pt x="6095" y="1036"/>
                  <a:pt x="6149" y="1036"/>
                </a:cubicBezTo>
                <a:close/>
                <a:moveTo>
                  <a:pt x="4708" y="1036"/>
                </a:moveTo>
                <a:cubicBezTo>
                  <a:pt x="4762" y="1036"/>
                  <a:pt x="4795" y="1102"/>
                  <a:pt x="4781" y="1183"/>
                </a:cubicBezTo>
                <a:cubicBezTo>
                  <a:pt x="4767" y="1264"/>
                  <a:pt x="4711" y="1331"/>
                  <a:pt x="4656" y="1331"/>
                </a:cubicBezTo>
                <a:cubicBezTo>
                  <a:pt x="4601" y="1331"/>
                  <a:pt x="4569" y="1264"/>
                  <a:pt x="4583" y="1183"/>
                </a:cubicBezTo>
                <a:cubicBezTo>
                  <a:pt x="4598" y="1102"/>
                  <a:pt x="4654" y="1036"/>
                  <a:pt x="4708" y="1036"/>
                </a:cubicBezTo>
                <a:close/>
                <a:moveTo>
                  <a:pt x="4465" y="1036"/>
                </a:moveTo>
                <a:cubicBezTo>
                  <a:pt x="4520" y="1036"/>
                  <a:pt x="4552" y="1102"/>
                  <a:pt x="4537" y="1183"/>
                </a:cubicBezTo>
                <a:cubicBezTo>
                  <a:pt x="4522" y="1264"/>
                  <a:pt x="4465" y="1331"/>
                  <a:pt x="4411" y="1331"/>
                </a:cubicBezTo>
                <a:cubicBezTo>
                  <a:pt x="4356" y="1331"/>
                  <a:pt x="4324" y="1264"/>
                  <a:pt x="4339" y="1183"/>
                </a:cubicBezTo>
                <a:cubicBezTo>
                  <a:pt x="4355" y="1102"/>
                  <a:pt x="4411" y="1036"/>
                  <a:pt x="4465" y="1036"/>
                </a:cubicBezTo>
                <a:close/>
                <a:moveTo>
                  <a:pt x="4227" y="1036"/>
                </a:moveTo>
                <a:cubicBezTo>
                  <a:pt x="4281" y="1036"/>
                  <a:pt x="4312" y="1102"/>
                  <a:pt x="4297" y="1183"/>
                </a:cubicBezTo>
                <a:cubicBezTo>
                  <a:pt x="4282" y="1264"/>
                  <a:pt x="4225" y="1331"/>
                  <a:pt x="4170" y="1331"/>
                </a:cubicBezTo>
                <a:cubicBezTo>
                  <a:pt x="4115" y="1331"/>
                  <a:pt x="4084" y="1264"/>
                  <a:pt x="4099" y="1183"/>
                </a:cubicBezTo>
                <a:cubicBezTo>
                  <a:pt x="4115" y="1102"/>
                  <a:pt x="4172" y="1036"/>
                  <a:pt x="4227" y="1036"/>
                </a:cubicBezTo>
                <a:close/>
                <a:moveTo>
                  <a:pt x="3984" y="1036"/>
                </a:moveTo>
                <a:cubicBezTo>
                  <a:pt x="4038" y="1036"/>
                  <a:pt x="4069" y="1102"/>
                  <a:pt x="4053" y="1183"/>
                </a:cubicBezTo>
                <a:cubicBezTo>
                  <a:pt x="4037" y="1264"/>
                  <a:pt x="3979" y="1331"/>
                  <a:pt x="3925" y="1331"/>
                </a:cubicBezTo>
                <a:cubicBezTo>
                  <a:pt x="3870" y="1331"/>
                  <a:pt x="3839" y="1264"/>
                  <a:pt x="3856" y="1183"/>
                </a:cubicBezTo>
                <a:cubicBezTo>
                  <a:pt x="3872" y="1102"/>
                  <a:pt x="3929" y="1036"/>
                  <a:pt x="3984" y="1036"/>
                </a:cubicBezTo>
                <a:close/>
                <a:moveTo>
                  <a:pt x="3745" y="1036"/>
                </a:moveTo>
                <a:cubicBezTo>
                  <a:pt x="3799" y="1036"/>
                  <a:pt x="3830" y="1102"/>
                  <a:pt x="3813" y="1183"/>
                </a:cubicBezTo>
                <a:cubicBezTo>
                  <a:pt x="3797" y="1264"/>
                  <a:pt x="3738" y="1331"/>
                  <a:pt x="3684" y="1331"/>
                </a:cubicBezTo>
                <a:cubicBezTo>
                  <a:pt x="3629" y="1331"/>
                  <a:pt x="3598" y="1264"/>
                  <a:pt x="3616" y="1183"/>
                </a:cubicBezTo>
                <a:cubicBezTo>
                  <a:pt x="3633" y="1102"/>
                  <a:pt x="3691" y="1036"/>
                  <a:pt x="3745" y="1036"/>
                </a:cubicBezTo>
                <a:close/>
                <a:moveTo>
                  <a:pt x="3502" y="1036"/>
                </a:moveTo>
                <a:cubicBezTo>
                  <a:pt x="3556" y="1036"/>
                  <a:pt x="3586" y="1102"/>
                  <a:pt x="3569" y="1183"/>
                </a:cubicBezTo>
                <a:cubicBezTo>
                  <a:pt x="3552" y="1264"/>
                  <a:pt x="3493" y="1331"/>
                  <a:pt x="3438" y="1331"/>
                </a:cubicBezTo>
                <a:cubicBezTo>
                  <a:pt x="3384" y="1331"/>
                  <a:pt x="3354" y="1264"/>
                  <a:pt x="3372" y="1183"/>
                </a:cubicBezTo>
                <a:cubicBezTo>
                  <a:pt x="3389" y="1102"/>
                  <a:pt x="3448" y="1036"/>
                  <a:pt x="3502" y="1036"/>
                </a:cubicBezTo>
                <a:close/>
                <a:moveTo>
                  <a:pt x="15057" y="1036"/>
                </a:moveTo>
                <a:cubicBezTo>
                  <a:pt x="15112" y="1036"/>
                  <a:pt x="15166" y="1102"/>
                  <a:pt x="15178" y="1183"/>
                </a:cubicBezTo>
                <a:cubicBezTo>
                  <a:pt x="15191" y="1265"/>
                  <a:pt x="15157" y="1331"/>
                  <a:pt x="15102" y="1331"/>
                </a:cubicBezTo>
                <a:cubicBezTo>
                  <a:pt x="15047" y="1331"/>
                  <a:pt x="14993" y="1265"/>
                  <a:pt x="14981" y="1183"/>
                </a:cubicBezTo>
                <a:cubicBezTo>
                  <a:pt x="14969" y="1102"/>
                  <a:pt x="15003" y="1036"/>
                  <a:pt x="15057" y="1036"/>
                </a:cubicBezTo>
                <a:close/>
                <a:moveTo>
                  <a:pt x="13135" y="1036"/>
                </a:moveTo>
                <a:cubicBezTo>
                  <a:pt x="13189" y="1036"/>
                  <a:pt x="13239" y="1102"/>
                  <a:pt x="13247" y="1183"/>
                </a:cubicBezTo>
                <a:cubicBezTo>
                  <a:pt x="13255" y="1265"/>
                  <a:pt x="13217" y="1331"/>
                  <a:pt x="13162" y="1331"/>
                </a:cubicBezTo>
                <a:cubicBezTo>
                  <a:pt x="13107" y="1331"/>
                  <a:pt x="13057" y="1265"/>
                  <a:pt x="13050" y="1183"/>
                </a:cubicBezTo>
                <a:cubicBezTo>
                  <a:pt x="13042" y="1102"/>
                  <a:pt x="13081" y="1036"/>
                  <a:pt x="13135" y="1036"/>
                </a:cubicBezTo>
                <a:close/>
                <a:moveTo>
                  <a:pt x="12892" y="1036"/>
                </a:moveTo>
                <a:cubicBezTo>
                  <a:pt x="12946" y="1036"/>
                  <a:pt x="12995" y="1102"/>
                  <a:pt x="13002" y="1183"/>
                </a:cubicBezTo>
                <a:cubicBezTo>
                  <a:pt x="13010" y="1265"/>
                  <a:pt x="12971" y="1331"/>
                  <a:pt x="12916" y="1331"/>
                </a:cubicBezTo>
                <a:cubicBezTo>
                  <a:pt x="12862" y="1331"/>
                  <a:pt x="12812" y="1265"/>
                  <a:pt x="12805" y="1183"/>
                </a:cubicBezTo>
                <a:cubicBezTo>
                  <a:pt x="12799" y="1102"/>
                  <a:pt x="12837" y="1036"/>
                  <a:pt x="12892" y="1036"/>
                </a:cubicBezTo>
                <a:close/>
                <a:moveTo>
                  <a:pt x="8578" y="687"/>
                </a:moveTo>
                <a:cubicBezTo>
                  <a:pt x="8632" y="687"/>
                  <a:pt x="8672" y="751"/>
                  <a:pt x="8668" y="831"/>
                </a:cubicBezTo>
                <a:cubicBezTo>
                  <a:pt x="8664" y="911"/>
                  <a:pt x="8617" y="976"/>
                  <a:pt x="8563" y="976"/>
                </a:cubicBezTo>
                <a:cubicBezTo>
                  <a:pt x="8509" y="976"/>
                  <a:pt x="8468" y="911"/>
                  <a:pt x="8473" y="831"/>
                </a:cubicBezTo>
                <a:cubicBezTo>
                  <a:pt x="8478" y="751"/>
                  <a:pt x="8525" y="687"/>
                  <a:pt x="8578" y="687"/>
                </a:cubicBezTo>
                <a:close/>
                <a:moveTo>
                  <a:pt x="8339" y="687"/>
                </a:moveTo>
                <a:cubicBezTo>
                  <a:pt x="8393" y="687"/>
                  <a:pt x="8433" y="751"/>
                  <a:pt x="8428" y="831"/>
                </a:cubicBezTo>
                <a:cubicBezTo>
                  <a:pt x="8423" y="911"/>
                  <a:pt x="8376" y="976"/>
                  <a:pt x="8322" y="976"/>
                </a:cubicBezTo>
                <a:cubicBezTo>
                  <a:pt x="8267" y="976"/>
                  <a:pt x="8228" y="911"/>
                  <a:pt x="8233" y="831"/>
                </a:cubicBezTo>
                <a:cubicBezTo>
                  <a:pt x="8238" y="751"/>
                  <a:pt x="8286" y="687"/>
                  <a:pt x="8339" y="687"/>
                </a:cubicBezTo>
                <a:close/>
                <a:moveTo>
                  <a:pt x="8100" y="687"/>
                </a:moveTo>
                <a:cubicBezTo>
                  <a:pt x="8154" y="687"/>
                  <a:pt x="8194" y="751"/>
                  <a:pt x="8188" y="831"/>
                </a:cubicBezTo>
                <a:cubicBezTo>
                  <a:pt x="8183" y="911"/>
                  <a:pt x="8134" y="976"/>
                  <a:pt x="8080" y="976"/>
                </a:cubicBezTo>
                <a:cubicBezTo>
                  <a:pt x="8026" y="976"/>
                  <a:pt x="7987" y="911"/>
                  <a:pt x="7993" y="831"/>
                </a:cubicBezTo>
                <a:cubicBezTo>
                  <a:pt x="7999" y="751"/>
                  <a:pt x="8047" y="687"/>
                  <a:pt x="8100" y="687"/>
                </a:cubicBezTo>
                <a:close/>
                <a:moveTo>
                  <a:pt x="7862" y="687"/>
                </a:moveTo>
                <a:cubicBezTo>
                  <a:pt x="7915" y="687"/>
                  <a:pt x="7954" y="751"/>
                  <a:pt x="7948" y="831"/>
                </a:cubicBezTo>
                <a:cubicBezTo>
                  <a:pt x="7942" y="911"/>
                  <a:pt x="7893" y="976"/>
                  <a:pt x="7839" y="976"/>
                </a:cubicBezTo>
                <a:cubicBezTo>
                  <a:pt x="7785" y="976"/>
                  <a:pt x="7746" y="911"/>
                  <a:pt x="7753" y="831"/>
                </a:cubicBezTo>
                <a:cubicBezTo>
                  <a:pt x="7759" y="751"/>
                  <a:pt x="7808" y="687"/>
                  <a:pt x="7862" y="687"/>
                </a:cubicBezTo>
                <a:close/>
                <a:moveTo>
                  <a:pt x="7627" y="687"/>
                </a:moveTo>
                <a:cubicBezTo>
                  <a:pt x="7680" y="687"/>
                  <a:pt x="7719" y="751"/>
                  <a:pt x="7712" y="831"/>
                </a:cubicBezTo>
                <a:cubicBezTo>
                  <a:pt x="7706" y="911"/>
                  <a:pt x="7656" y="976"/>
                  <a:pt x="7602" y="976"/>
                </a:cubicBezTo>
                <a:cubicBezTo>
                  <a:pt x="7548" y="976"/>
                  <a:pt x="7510" y="911"/>
                  <a:pt x="7517" y="831"/>
                </a:cubicBezTo>
                <a:cubicBezTo>
                  <a:pt x="7524" y="751"/>
                  <a:pt x="7573" y="687"/>
                  <a:pt x="7627" y="687"/>
                </a:cubicBezTo>
                <a:close/>
                <a:moveTo>
                  <a:pt x="7388" y="687"/>
                </a:moveTo>
                <a:cubicBezTo>
                  <a:pt x="7441" y="687"/>
                  <a:pt x="7479" y="751"/>
                  <a:pt x="7472" y="831"/>
                </a:cubicBezTo>
                <a:cubicBezTo>
                  <a:pt x="7465" y="911"/>
                  <a:pt x="7415" y="976"/>
                  <a:pt x="7361" y="976"/>
                </a:cubicBezTo>
                <a:cubicBezTo>
                  <a:pt x="7307" y="976"/>
                  <a:pt x="7269" y="911"/>
                  <a:pt x="7277" y="831"/>
                </a:cubicBezTo>
                <a:cubicBezTo>
                  <a:pt x="7285" y="751"/>
                  <a:pt x="7334" y="687"/>
                  <a:pt x="7388" y="687"/>
                </a:cubicBezTo>
                <a:close/>
                <a:moveTo>
                  <a:pt x="7149" y="687"/>
                </a:moveTo>
                <a:cubicBezTo>
                  <a:pt x="7203" y="687"/>
                  <a:pt x="7240" y="751"/>
                  <a:pt x="7232" y="831"/>
                </a:cubicBezTo>
                <a:cubicBezTo>
                  <a:pt x="7224" y="911"/>
                  <a:pt x="7174" y="976"/>
                  <a:pt x="7120" y="976"/>
                </a:cubicBezTo>
                <a:cubicBezTo>
                  <a:pt x="7066" y="976"/>
                  <a:pt x="7029" y="911"/>
                  <a:pt x="7037" y="831"/>
                </a:cubicBezTo>
                <a:cubicBezTo>
                  <a:pt x="7045" y="751"/>
                  <a:pt x="7095" y="687"/>
                  <a:pt x="7149" y="687"/>
                </a:cubicBezTo>
                <a:close/>
                <a:moveTo>
                  <a:pt x="6910" y="687"/>
                </a:moveTo>
                <a:cubicBezTo>
                  <a:pt x="6963" y="687"/>
                  <a:pt x="7000" y="751"/>
                  <a:pt x="6992" y="831"/>
                </a:cubicBezTo>
                <a:cubicBezTo>
                  <a:pt x="6983" y="911"/>
                  <a:pt x="6933" y="976"/>
                  <a:pt x="6879" y="976"/>
                </a:cubicBezTo>
                <a:cubicBezTo>
                  <a:pt x="6825" y="976"/>
                  <a:pt x="6788" y="911"/>
                  <a:pt x="6797" y="831"/>
                </a:cubicBezTo>
                <a:cubicBezTo>
                  <a:pt x="6806" y="751"/>
                  <a:pt x="6856" y="687"/>
                  <a:pt x="6910" y="687"/>
                </a:cubicBezTo>
                <a:close/>
                <a:moveTo>
                  <a:pt x="6671" y="687"/>
                </a:moveTo>
                <a:cubicBezTo>
                  <a:pt x="6724" y="687"/>
                  <a:pt x="6761" y="751"/>
                  <a:pt x="6752" y="831"/>
                </a:cubicBezTo>
                <a:cubicBezTo>
                  <a:pt x="6743" y="911"/>
                  <a:pt x="6692" y="976"/>
                  <a:pt x="6638" y="976"/>
                </a:cubicBezTo>
                <a:cubicBezTo>
                  <a:pt x="6584" y="976"/>
                  <a:pt x="6547" y="911"/>
                  <a:pt x="6557" y="831"/>
                </a:cubicBezTo>
                <a:cubicBezTo>
                  <a:pt x="6566" y="751"/>
                  <a:pt x="6617" y="687"/>
                  <a:pt x="6671" y="687"/>
                </a:cubicBezTo>
                <a:close/>
                <a:moveTo>
                  <a:pt x="6436" y="687"/>
                </a:moveTo>
                <a:cubicBezTo>
                  <a:pt x="6490" y="687"/>
                  <a:pt x="6525" y="751"/>
                  <a:pt x="6516" y="831"/>
                </a:cubicBezTo>
                <a:cubicBezTo>
                  <a:pt x="6507" y="911"/>
                  <a:pt x="6455" y="976"/>
                  <a:pt x="6401" y="976"/>
                </a:cubicBezTo>
                <a:cubicBezTo>
                  <a:pt x="6347" y="976"/>
                  <a:pt x="6311" y="911"/>
                  <a:pt x="6321" y="831"/>
                </a:cubicBezTo>
                <a:cubicBezTo>
                  <a:pt x="6331" y="751"/>
                  <a:pt x="6383" y="687"/>
                  <a:pt x="6436" y="687"/>
                </a:cubicBezTo>
                <a:close/>
                <a:moveTo>
                  <a:pt x="8124" y="338"/>
                </a:moveTo>
                <a:cubicBezTo>
                  <a:pt x="8177" y="338"/>
                  <a:pt x="8216" y="401"/>
                  <a:pt x="8211" y="479"/>
                </a:cubicBezTo>
                <a:cubicBezTo>
                  <a:pt x="8205" y="557"/>
                  <a:pt x="8158" y="621"/>
                  <a:pt x="8105" y="621"/>
                </a:cubicBezTo>
                <a:cubicBezTo>
                  <a:pt x="8051" y="621"/>
                  <a:pt x="8012" y="557"/>
                  <a:pt x="8018" y="479"/>
                </a:cubicBezTo>
                <a:cubicBezTo>
                  <a:pt x="8023" y="401"/>
                  <a:pt x="8071" y="338"/>
                  <a:pt x="8124" y="338"/>
                </a:cubicBezTo>
                <a:close/>
                <a:moveTo>
                  <a:pt x="7889" y="338"/>
                </a:moveTo>
                <a:cubicBezTo>
                  <a:pt x="7942" y="338"/>
                  <a:pt x="7981" y="401"/>
                  <a:pt x="7975" y="479"/>
                </a:cubicBezTo>
                <a:cubicBezTo>
                  <a:pt x="7969" y="557"/>
                  <a:pt x="7921" y="621"/>
                  <a:pt x="7867" y="621"/>
                </a:cubicBezTo>
                <a:cubicBezTo>
                  <a:pt x="7814" y="621"/>
                  <a:pt x="7775" y="557"/>
                  <a:pt x="7782" y="479"/>
                </a:cubicBezTo>
                <a:cubicBezTo>
                  <a:pt x="7788" y="401"/>
                  <a:pt x="7836" y="338"/>
                  <a:pt x="7889" y="338"/>
                </a:cubicBezTo>
                <a:close/>
                <a:moveTo>
                  <a:pt x="7654" y="338"/>
                </a:moveTo>
                <a:cubicBezTo>
                  <a:pt x="7707" y="338"/>
                  <a:pt x="7745" y="401"/>
                  <a:pt x="7739" y="479"/>
                </a:cubicBezTo>
                <a:cubicBezTo>
                  <a:pt x="7733" y="557"/>
                  <a:pt x="7684" y="621"/>
                  <a:pt x="7630" y="621"/>
                </a:cubicBezTo>
                <a:cubicBezTo>
                  <a:pt x="7577" y="621"/>
                  <a:pt x="7539" y="557"/>
                  <a:pt x="7546" y="479"/>
                </a:cubicBezTo>
                <a:cubicBezTo>
                  <a:pt x="7553" y="401"/>
                  <a:pt x="7601" y="338"/>
                  <a:pt x="7654" y="338"/>
                </a:cubicBezTo>
                <a:close/>
                <a:moveTo>
                  <a:pt x="7419" y="338"/>
                </a:moveTo>
                <a:cubicBezTo>
                  <a:pt x="7473" y="338"/>
                  <a:pt x="7510" y="401"/>
                  <a:pt x="7503" y="479"/>
                </a:cubicBezTo>
                <a:cubicBezTo>
                  <a:pt x="7496" y="557"/>
                  <a:pt x="7447" y="621"/>
                  <a:pt x="7393" y="621"/>
                </a:cubicBezTo>
                <a:cubicBezTo>
                  <a:pt x="7340" y="621"/>
                  <a:pt x="7302" y="557"/>
                  <a:pt x="7310" y="479"/>
                </a:cubicBezTo>
                <a:cubicBezTo>
                  <a:pt x="7317" y="401"/>
                  <a:pt x="7366" y="338"/>
                  <a:pt x="7419" y="338"/>
                </a:cubicBezTo>
                <a:close/>
                <a:moveTo>
                  <a:pt x="7184" y="338"/>
                </a:moveTo>
                <a:cubicBezTo>
                  <a:pt x="7238" y="338"/>
                  <a:pt x="7275" y="401"/>
                  <a:pt x="7267" y="479"/>
                </a:cubicBezTo>
                <a:cubicBezTo>
                  <a:pt x="7260" y="557"/>
                  <a:pt x="7210" y="621"/>
                  <a:pt x="7157" y="621"/>
                </a:cubicBezTo>
                <a:cubicBezTo>
                  <a:pt x="7103" y="621"/>
                  <a:pt x="7066" y="557"/>
                  <a:pt x="7074" y="479"/>
                </a:cubicBezTo>
                <a:cubicBezTo>
                  <a:pt x="7082" y="401"/>
                  <a:pt x="7132" y="338"/>
                  <a:pt x="7184" y="338"/>
                </a:cubicBezTo>
                <a:close/>
                <a:moveTo>
                  <a:pt x="6950" y="338"/>
                </a:moveTo>
                <a:cubicBezTo>
                  <a:pt x="7003" y="338"/>
                  <a:pt x="7039" y="401"/>
                  <a:pt x="7031" y="479"/>
                </a:cubicBezTo>
                <a:cubicBezTo>
                  <a:pt x="7023" y="557"/>
                  <a:pt x="6973" y="621"/>
                  <a:pt x="6919" y="621"/>
                </a:cubicBezTo>
                <a:cubicBezTo>
                  <a:pt x="6866" y="621"/>
                  <a:pt x="6830" y="557"/>
                  <a:pt x="6838" y="479"/>
                </a:cubicBezTo>
                <a:cubicBezTo>
                  <a:pt x="6847" y="401"/>
                  <a:pt x="6897" y="338"/>
                  <a:pt x="6950" y="338"/>
                </a:cubicBezTo>
                <a:close/>
                <a:moveTo>
                  <a:pt x="8148" y="0"/>
                </a:moveTo>
                <a:cubicBezTo>
                  <a:pt x="8200" y="0"/>
                  <a:pt x="8238" y="61"/>
                  <a:pt x="8233" y="137"/>
                </a:cubicBezTo>
                <a:cubicBezTo>
                  <a:pt x="8228" y="214"/>
                  <a:pt x="8181" y="276"/>
                  <a:pt x="8128" y="276"/>
                </a:cubicBezTo>
                <a:cubicBezTo>
                  <a:pt x="8075" y="276"/>
                  <a:pt x="8037" y="214"/>
                  <a:pt x="8043" y="137"/>
                </a:cubicBezTo>
                <a:cubicBezTo>
                  <a:pt x="8048" y="61"/>
                  <a:pt x="8095" y="0"/>
                  <a:pt x="8148" y="0"/>
                </a:cubicBezTo>
                <a:close/>
                <a:moveTo>
                  <a:pt x="7917" y="0"/>
                </a:moveTo>
                <a:cubicBezTo>
                  <a:pt x="7969" y="0"/>
                  <a:pt x="8007" y="61"/>
                  <a:pt x="8002" y="137"/>
                </a:cubicBezTo>
                <a:cubicBezTo>
                  <a:pt x="7996" y="214"/>
                  <a:pt x="7949" y="276"/>
                  <a:pt x="7896" y="276"/>
                </a:cubicBezTo>
                <a:cubicBezTo>
                  <a:pt x="7843" y="276"/>
                  <a:pt x="7805" y="214"/>
                  <a:pt x="7811" y="137"/>
                </a:cubicBezTo>
                <a:cubicBezTo>
                  <a:pt x="7817" y="61"/>
                  <a:pt x="7864" y="0"/>
                  <a:pt x="7917" y="0"/>
                </a:cubicBezTo>
                <a:close/>
                <a:moveTo>
                  <a:pt x="7682" y="0"/>
                </a:moveTo>
                <a:cubicBezTo>
                  <a:pt x="7734" y="0"/>
                  <a:pt x="7772" y="61"/>
                  <a:pt x="7766" y="137"/>
                </a:cubicBezTo>
                <a:cubicBezTo>
                  <a:pt x="7759" y="214"/>
                  <a:pt x="7711" y="276"/>
                  <a:pt x="7658" y="276"/>
                </a:cubicBezTo>
                <a:cubicBezTo>
                  <a:pt x="7606" y="276"/>
                  <a:pt x="7568" y="214"/>
                  <a:pt x="7575" y="137"/>
                </a:cubicBezTo>
                <a:cubicBezTo>
                  <a:pt x="7581" y="61"/>
                  <a:pt x="7629" y="0"/>
                  <a:pt x="7682" y="0"/>
                </a:cubicBezTo>
                <a:close/>
                <a:moveTo>
                  <a:pt x="7451" y="0"/>
                </a:moveTo>
                <a:cubicBezTo>
                  <a:pt x="7504" y="0"/>
                  <a:pt x="7541" y="61"/>
                  <a:pt x="7534" y="137"/>
                </a:cubicBezTo>
                <a:cubicBezTo>
                  <a:pt x="7527" y="214"/>
                  <a:pt x="7479" y="276"/>
                  <a:pt x="7426" y="276"/>
                </a:cubicBezTo>
                <a:cubicBezTo>
                  <a:pt x="7373" y="276"/>
                  <a:pt x="7336" y="214"/>
                  <a:pt x="7343" y="137"/>
                </a:cubicBezTo>
                <a:cubicBezTo>
                  <a:pt x="7350" y="61"/>
                  <a:pt x="7399" y="0"/>
                  <a:pt x="7451" y="0"/>
                </a:cubicBezTo>
                <a:close/>
              </a:path>
            </a:pathLst>
          </a:custGeom>
          <a:solidFill>
            <a:srgbClr val="000000">
              <a:alpha val="12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algn="l" defTabSz="18288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4284131" y="3138515"/>
            <a:ext cx="4193861" cy="4192210"/>
          </a:xfrm>
          <a:prstGeom prst="ellipse">
            <a:avLst/>
          </a:prstGeom>
          <a:solidFill>
            <a:srgbClr val="6491C8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7151680" y="8249201"/>
            <a:ext cx="4572001" cy="4572001"/>
          </a:xfrm>
          <a:prstGeom prst="ellipse">
            <a:avLst/>
          </a:prstGeom>
          <a:solidFill>
            <a:srgbClr val="3CBEB4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17268528" y="2965287"/>
            <a:ext cx="4731552" cy="4737101"/>
          </a:xfrm>
          <a:prstGeom prst="ellipse">
            <a:avLst/>
          </a:prstGeom>
          <a:solidFill>
            <a:srgbClr val="96C83C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5109932" y="3926171"/>
            <a:ext cx="2542258" cy="94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b="1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237 </a:t>
            </a:r>
            <a:r>
              <a:rPr dirty="0" err="1"/>
              <a:t>км</a:t>
            </a:r>
            <a:endParaRPr dirty="0"/>
          </a:p>
        </p:txBody>
      </p:sp>
      <p:sp>
        <p:nvSpPr>
          <p:cNvPr id="432" name="Shape 432"/>
          <p:cNvSpPr/>
          <p:nvPr/>
        </p:nvSpPr>
        <p:spPr>
          <a:xfrm>
            <a:off x="7643269" y="8915356"/>
            <a:ext cx="3588823" cy="397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Трасса Минск</a:t>
            </a:r>
          </a:p>
          <a:p>
            <a:pPr defTabSz="1828800">
              <a:defRPr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-</a:t>
            </a:r>
          </a:p>
          <a:p>
            <a:pPr defTabSz="1828800">
              <a:defRPr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Москва</a:t>
            </a:r>
          </a:p>
        </p:txBody>
      </p:sp>
      <p:sp>
        <p:nvSpPr>
          <p:cNvPr id="433" name="Shape 433"/>
          <p:cNvSpPr/>
          <p:nvPr/>
        </p:nvSpPr>
        <p:spPr>
          <a:xfrm>
            <a:off x="18467025" y="3725323"/>
            <a:ext cx="2334558" cy="955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168 </a:t>
            </a:r>
            <a:r>
              <a:rPr dirty="0" err="1"/>
              <a:t>км</a:t>
            </a:r>
            <a:endParaRPr dirty="0"/>
          </a:p>
        </p:txBody>
      </p:sp>
      <p:sp>
        <p:nvSpPr>
          <p:cNvPr id="434" name="Shape 434"/>
          <p:cNvSpPr/>
          <p:nvPr/>
        </p:nvSpPr>
        <p:spPr>
          <a:xfrm>
            <a:off x="4726112" y="4848229"/>
            <a:ext cx="3309899" cy="170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Москвы</a:t>
            </a:r>
            <a:endParaRPr dirty="0"/>
          </a:p>
        </p:txBody>
      </p:sp>
      <p:sp>
        <p:nvSpPr>
          <p:cNvPr id="435" name="Shape 435"/>
          <p:cNvSpPr/>
          <p:nvPr/>
        </p:nvSpPr>
        <p:spPr>
          <a:xfrm>
            <a:off x="17786638" y="4666198"/>
            <a:ext cx="3797822" cy="170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Смоленска</a:t>
            </a:r>
            <a:endParaRPr dirty="0"/>
          </a:p>
        </p:txBody>
      </p:sp>
      <p:sp>
        <p:nvSpPr>
          <p:cNvPr id="436" name="Shape 436"/>
          <p:cNvSpPr/>
          <p:nvPr/>
        </p:nvSpPr>
        <p:spPr>
          <a:xfrm rot="20100000">
            <a:off x="7912379" y="7257415"/>
            <a:ext cx="91439" cy="955636"/>
          </a:xfrm>
          <a:prstGeom prst="rect">
            <a:avLst/>
          </a:prstGeom>
          <a:solidFill>
            <a:srgbClr val="47BEB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37" name="Shape 437"/>
          <p:cNvSpPr/>
          <p:nvPr/>
        </p:nvSpPr>
        <p:spPr>
          <a:xfrm rot="16200000" flipH="1">
            <a:off x="12773224" y="1383396"/>
            <a:ext cx="91439" cy="8143478"/>
          </a:xfrm>
          <a:prstGeom prst="rect">
            <a:avLst/>
          </a:prstGeom>
          <a:solidFill>
            <a:srgbClr val="6491C8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38" name="Shape 438"/>
          <p:cNvSpPr/>
          <p:nvPr/>
        </p:nvSpPr>
        <p:spPr>
          <a:xfrm rot="3780000">
            <a:off x="14625483" y="5428924"/>
            <a:ext cx="91439" cy="5701415"/>
          </a:xfrm>
          <a:prstGeom prst="rect">
            <a:avLst/>
          </a:prstGeom>
          <a:solidFill>
            <a:srgbClr val="96C83C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="" Requires="p14">
      <p:transition spd="slow" p14:dur="1200">
        <p14:prism/>
      </p:transition>
    </mc:Choice>
    <mc:Fallback xmlns:p14="http://schemas.microsoft.com/office/powerpoint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Информация_по_Ресурсу_2016__1__pdf__page_9_of_17_.png"/>
          <p:cNvPicPr>
            <a:picLocks noChangeAspect="1"/>
          </p:cNvPicPr>
          <p:nvPr/>
        </p:nvPicPr>
        <p:blipFill>
          <a:blip r:embed="rId2">
            <a:alphaModFix amt="24964"/>
            <a:extLst/>
          </a:blip>
          <a:stretch>
            <a:fillRect/>
          </a:stretch>
        </p:blipFill>
        <p:spPr>
          <a:xfrm>
            <a:off x="-362118" y="2455642"/>
            <a:ext cx="25690318" cy="10820923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441"/>
          <p:cNvSpPr/>
          <p:nvPr/>
        </p:nvSpPr>
        <p:spPr>
          <a:xfrm>
            <a:off x="5943600" y="986548"/>
            <a:ext cx="12496800" cy="993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ts val="6400"/>
              </a:lnSpc>
              <a:defRPr sz="6000">
                <a:solidFill>
                  <a:srgbClr val="B1B4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2 :</a:t>
            </a:r>
            <a:r>
              <a:rPr>
                <a:solidFill>
                  <a:srgbClr val="BFBFBF"/>
                </a:solidFill>
              </a:rPr>
              <a:t>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Площади</a:t>
            </a:r>
          </a:p>
        </p:txBody>
      </p:sp>
      <p:sp>
        <p:nvSpPr>
          <p:cNvPr id="442" name="Shape 442"/>
          <p:cNvSpPr/>
          <p:nvPr/>
        </p:nvSpPr>
        <p:spPr>
          <a:xfrm>
            <a:off x="14251251" y="5367061"/>
            <a:ext cx="7581732" cy="79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5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Общая площадь помещений</a:t>
            </a:r>
          </a:p>
        </p:txBody>
      </p:sp>
      <p:sp>
        <p:nvSpPr>
          <p:cNvPr id="443" name="Shape 443"/>
          <p:cNvSpPr/>
          <p:nvPr/>
        </p:nvSpPr>
        <p:spPr>
          <a:xfrm>
            <a:off x="7779423" y="5089659"/>
            <a:ext cx="5494141" cy="141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8000">
                <a:solidFill>
                  <a:srgbClr val="6491C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114 056 м</a:t>
            </a:r>
            <a:r>
              <a:rPr baseline="31999"/>
              <a:t>2</a:t>
            </a:r>
          </a:p>
        </p:txBody>
      </p:sp>
      <p:sp>
        <p:nvSpPr>
          <p:cNvPr id="444" name="Shape 444"/>
          <p:cNvSpPr/>
          <p:nvPr/>
        </p:nvSpPr>
        <p:spPr>
          <a:xfrm>
            <a:off x="7680112" y="9546200"/>
            <a:ext cx="5494141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8000" b="1">
                <a:solidFill>
                  <a:srgbClr val="3CBEB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525 227 м</a:t>
            </a:r>
            <a:r>
              <a:rPr baseline="31999"/>
              <a:t>2</a:t>
            </a:r>
          </a:p>
        </p:txBody>
      </p:sp>
      <p:pic>
        <p:nvPicPr>
          <p:cNvPr id="445" name="pasted-image.jpe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338" b="338"/>
          <a:stretch>
            <a:fillRect/>
          </a:stretch>
        </p:blipFill>
        <p:spPr>
          <a:xfrm>
            <a:off x="1118810" y="3753015"/>
            <a:ext cx="5494175" cy="4092720"/>
          </a:xfrm>
          <a:prstGeom prst="rect">
            <a:avLst/>
          </a:prstGeom>
        </p:spPr>
      </p:pic>
      <p:pic>
        <p:nvPicPr>
          <p:cNvPr id="446" name="20170101_Фото_аэросъемка_ –_Google_Диск.png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/>
          </a:blip>
          <a:srcRect l="17327" r="17327"/>
          <a:stretch>
            <a:fillRect/>
          </a:stretch>
        </p:blipFill>
        <p:spPr>
          <a:xfrm>
            <a:off x="1118805" y="8336587"/>
            <a:ext cx="5494180" cy="4092724"/>
          </a:xfrm>
          <a:prstGeom prst="rect">
            <a:avLst/>
          </a:prstGeom>
        </p:spPr>
      </p:pic>
      <p:sp>
        <p:nvSpPr>
          <p:cNvPr id="447" name="Shape 447"/>
          <p:cNvSpPr/>
          <p:nvPr/>
        </p:nvSpPr>
        <p:spPr>
          <a:xfrm>
            <a:off x="14131671" y="9851000"/>
            <a:ext cx="7581732" cy="79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ct val="15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Общая площадь земли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="" Requires="p14">
      <p:transition spd="slow" p14:dur="1200">
        <p14:prism/>
      </p:transition>
    </mc:Choice>
    <mc:Fallback xmlns:p14="http://schemas.microsoft.com/office/powerpoint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9" y="-2286001"/>
            <a:ext cx="24384001" cy="1828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hape 450"/>
          <p:cNvSpPr/>
          <p:nvPr/>
        </p:nvSpPr>
        <p:spPr>
          <a:xfrm>
            <a:off x="250" y="-2809"/>
            <a:ext cx="12735887" cy="13727126"/>
          </a:xfrm>
          <a:prstGeom prst="rect">
            <a:avLst/>
          </a:prstGeom>
          <a:solidFill>
            <a:srgbClr val="96C83C">
              <a:alpha val="7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973772" y="410738"/>
            <a:ext cx="9851792" cy="216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6500">
                <a:solidFill>
                  <a:srgbClr val="FEFEF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3. Электроэнергетика &amp;</a:t>
            </a:r>
            <a:r>
              <a:rPr>
                <a:solidFill>
                  <a:srgbClr val="BFBFBF"/>
                </a:solidFill>
              </a:rPr>
              <a:t>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Газообеспечение</a:t>
            </a:r>
          </a:p>
        </p:txBody>
      </p:sp>
      <p:grpSp>
        <p:nvGrpSpPr>
          <p:cNvPr id="455" name="Group 455"/>
          <p:cNvGrpSpPr/>
          <p:nvPr/>
        </p:nvGrpSpPr>
        <p:grpSpPr>
          <a:xfrm>
            <a:off x="1025131" y="4986663"/>
            <a:ext cx="7106507" cy="7112001"/>
            <a:chOff x="0" y="0"/>
            <a:chExt cx="7106506" cy="7112000"/>
          </a:xfrm>
        </p:grpSpPr>
        <p:sp>
          <p:nvSpPr>
            <p:cNvPr id="452" name="Shape 452"/>
            <p:cNvSpPr/>
            <p:nvPr/>
          </p:nvSpPr>
          <p:spPr>
            <a:xfrm>
              <a:off x="0" y="0"/>
              <a:ext cx="7106507" cy="711200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814917" y="3204752"/>
              <a:ext cx="5476672" cy="135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800">
                  <a:solidFill>
                    <a:srgbClr val="7D828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 err="1"/>
                <a:t>Давление</a:t>
              </a:r>
              <a:r>
                <a:rPr dirty="0"/>
                <a:t> </a:t>
              </a:r>
              <a:r>
                <a:rPr dirty="0" err="1"/>
                <a:t>газа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входе</a:t>
              </a:r>
              <a:r>
                <a:rPr dirty="0"/>
                <a:t> в ГРП 0,6 </a:t>
              </a:r>
              <a:r>
                <a:rPr dirty="0" err="1"/>
                <a:t>МПа</a:t>
              </a:r>
              <a:r>
                <a:rPr dirty="0"/>
                <a:t> </a:t>
              </a:r>
            </a:p>
          </p:txBody>
        </p:sp>
        <p:pic>
          <p:nvPicPr>
            <p:cNvPr id="454" name="d28c97-gas-128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40452" y="737148"/>
              <a:ext cx="1625601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6" name="Shape 456"/>
          <p:cNvSpPr/>
          <p:nvPr/>
        </p:nvSpPr>
        <p:spPr>
          <a:xfrm>
            <a:off x="14650542" y="985451"/>
            <a:ext cx="7439276" cy="7488185"/>
          </a:xfrm>
          <a:prstGeom prst="ellipse">
            <a:avLst/>
          </a:prstGeom>
          <a:solidFill>
            <a:srgbClr val="FEFEFE"/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pic>
        <p:nvPicPr>
          <p:cNvPr id="45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57380" y="1276599"/>
            <a:ext cx="16256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15223114" y="3427437"/>
            <a:ext cx="6185910" cy="364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500">
                <a:solidFill>
                  <a:srgbClr val="7D828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Мощность трансформатора 2х40Мвт </a:t>
            </a:r>
            <a:r>
              <a:rPr dirty="0" err="1" smtClean="0"/>
              <a:t>способна</a:t>
            </a:r>
            <a:r>
              <a:rPr dirty="0" smtClean="0"/>
              <a:t> </a:t>
            </a:r>
            <a:r>
              <a:rPr dirty="0" err="1"/>
              <a:t>обеспечить</a:t>
            </a:r>
            <a:r>
              <a:rPr dirty="0"/>
              <a:t> </a:t>
            </a:r>
            <a:r>
              <a:rPr dirty="0" err="1"/>
              <a:t>половину</a:t>
            </a:r>
            <a:r>
              <a:rPr dirty="0"/>
              <a:t> </a:t>
            </a:r>
            <a:r>
              <a:rPr dirty="0" err="1"/>
              <a:t>города</a:t>
            </a:r>
            <a:r>
              <a:rPr dirty="0"/>
              <a:t> </a:t>
            </a:r>
            <a:r>
              <a:rPr dirty="0" err="1"/>
              <a:t>Вязьма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" b="7705"/>
          <a:stretch>
            <a:fillRect/>
          </a:stretch>
        </p:blipFill>
        <p:spPr/>
      </p:pic>
      <p:sp>
        <p:nvSpPr>
          <p:cNvPr id="461" name="Shape 461"/>
          <p:cNvSpPr/>
          <p:nvPr/>
        </p:nvSpPr>
        <p:spPr>
          <a:xfrm>
            <a:off x="12192000" y="-2"/>
            <a:ext cx="12192001" cy="13750726"/>
          </a:xfrm>
          <a:prstGeom prst="rect">
            <a:avLst/>
          </a:prstGeom>
          <a:solidFill>
            <a:srgbClr val="96C83C">
              <a:alpha val="8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7079432" y="0"/>
            <a:ext cx="5105926" cy="8981956"/>
          </a:xfrm>
          <a:prstGeom prst="rect">
            <a:avLst/>
          </a:prstGeom>
          <a:solidFill>
            <a:srgbClr val="3CBEB4">
              <a:alpha val="8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5679313" y="8981954"/>
            <a:ext cx="6512687" cy="4768771"/>
          </a:xfrm>
          <a:prstGeom prst="rect">
            <a:avLst/>
          </a:prstGeom>
          <a:solidFill>
            <a:srgbClr val="FFAF28">
              <a:alpha val="80000"/>
            </a:srgbClr>
          </a:soli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12221171" y="3249991"/>
            <a:ext cx="9619901" cy="588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lnSpc>
                <a:spcPct val="80000"/>
              </a:lnSpc>
              <a:defRPr sz="11000" spc="-660">
                <a:solidFill>
                  <a:srgbClr val="0101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ж/д</a:t>
            </a:r>
          </a:p>
          <a:p>
            <a:pPr algn="l" defTabSz="1828800">
              <a:lnSpc>
                <a:spcPct val="80000"/>
              </a:lnSpc>
              <a:defRPr sz="11000" b="1" spc="-660">
                <a:solidFill>
                  <a:srgbClr val="FEFEF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4</a:t>
            </a:r>
            <a:r>
              <a:rPr dirty="0" smtClean="0"/>
              <a:t> </a:t>
            </a:r>
            <a:r>
              <a:rPr lang="ru-RU" dirty="0" smtClean="0"/>
              <a:t>000</a:t>
            </a:r>
            <a:r>
              <a:rPr dirty="0" smtClean="0"/>
              <a:t> м</a:t>
            </a:r>
            <a:r>
              <a:rPr b="0" dirty="0" smtClean="0"/>
              <a:t> </a:t>
            </a:r>
            <a:r>
              <a:rPr b="0" dirty="0" err="1">
                <a:solidFill>
                  <a:srgbClr val="010101"/>
                </a:solidFill>
                <a:latin typeface="+mn-lt"/>
                <a:ea typeface="+mn-ea"/>
                <a:cs typeface="+mn-cs"/>
                <a:sym typeface="Helvetica Light"/>
              </a:rPr>
              <a:t>подъездных</a:t>
            </a:r>
            <a:r>
              <a:rPr b="0" dirty="0">
                <a:solidFill>
                  <a:srgbClr val="010101"/>
                </a:solidFill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b="0" dirty="0" err="1">
                <a:solidFill>
                  <a:srgbClr val="010101"/>
                </a:solidFill>
                <a:latin typeface="+mn-lt"/>
                <a:ea typeface="+mn-ea"/>
                <a:cs typeface="+mn-cs"/>
                <a:sym typeface="Helvetica Light"/>
              </a:rPr>
              <a:t>путей</a:t>
            </a:r>
            <a:endParaRPr b="0" dirty="0">
              <a:solidFill>
                <a:srgbClr val="010101"/>
              </a:solidFill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pasted-image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8679" b="86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67" name="Shape 467"/>
          <p:cNvSpPr/>
          <p:nvPr/>
        </p:nvSpPr>
        <p:spPr>
          <a:xfrm>
            <a:off x="10303700" y="905935"/>
            <a:ext cx="11856964" cy="445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7000" b="1" spc="-200">
                <a:latin typeface="Helvetica"/>
                <a:ea typeface="Helvetica"/>
                <a:cs typeface="Helvetica"/>
                <a:sym typeface="Helvetica"/>
              </a:defRPr>
            </a:pPr>
            <a:r>
              <a:t>Административное здание</a:t>
            </a:r>
          </a:p>
          <a:p>
            <a:pPr algn="l" defTabSz="1828800">
              <a:defRPr sz="7000" b="1" spc="-2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14B4EB">
                    <a:alpha val="55000"/>
                  </a:srgbClr>
                </a:solidFill>
              </a:rPr>
              <a:t>Текущие арендаторы – современные производства</a:t>
            </a:r>
          </a:p>
        </p:txBody>
      </p:sp>
      <p:pic>
        <p:nvPicPr>
          <p:cNvPr id="468" name="Снимок экрана 2017-01-02 в 0.48.41.pn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37193" t="6964" r="27406" b="5923"/>
          <a:stretch>
            <a:fillRect/>
          </a:stretch>
        </p:blipFill>
        <p:spPr>
          <a:xfrm>
            <a:off x="-93200" y="-178"/>
            <a:ext cx="9909132" cy="13716178"/>
          </a:xfrm>
          <a:prstGeom prst="rect">
            <a:avLst/>
          </a:prstGeom>
        </p:spPr>
      </p:pic>
      <p:sp>
        <p:nvSpPr>
          <p:cNvPr id="469" name="Shape 469"/>
          <p:cNvSpPr/>
          <p:nvPr/>
        </p:nvSpPr>
        <p:spPr>
          <a:xfrm>
            <a:off x="-3" y="-79412"/>
            <a:ext cx="9837297" cy="13874824"/>
          </a:xfrm>
          <a:prstGeom prst="rect">
            <a:avLst/>
          </a:prstGeom>
          <a:gradFill>
            <a:gsLst>
              <a:gs pos="61025">
                <a:srgbClr val="6491C8">
                  <a:alpha val="64878"/>
                </a:srgbClr>
              </a:gs>
              <a:gs pos="100000">
                <a:srgbClr val="14B4EB">
                  <a:alpha val="38163"/>
                </a:srgbClr>
              </a:gs>
            </a:gsLst>
            <a:path>
              <a:fillToRect l="13137" t="-11213" r="86862" b="111213"/>
            </a:path>
          </a:gradFill>
          <a:ln w="12700">
            <a:miter lim="400000"/>
            <a:tailEnd type="triangle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207</Words>
  <Application>Microsoft Office PowerPoint</Application>
  <PresentationFormat>Произвольный</PresentationFormat>
  <Paragraphs>69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Calibri</vt:lpstr>
      <vt:lpstr>Lato Regular</vt:lpstr>
      <vt:lpstr>Montserrat Light</vt:lpstr>
      <vt:lpstr>Montserrat</vt:lpstr>
      <vt:lpstr>Helvetica Light</vt:lpstr>
      <vt:lpstr>Helvetica</vt:lpstr>
      <vt:lpstr>Montserrat Bold</vt:lpstr>
      <vt:lpstr>FontAwesome</vt:lpstr>
      <vt:lpstr>Helvetica Neue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</dc:creator>
  <cp:lastModifiedBy>Екатерина Казаку</cp:lastModifiedBy>
  <cp:revision>15</cp:revision>
  <dcterms:modified xsi:type="dcterms:W3CDTF">2017-01-25T08:35:39Z</dcterms:modified>
</cp:coreProperties>
</file>